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_rels/notesSlide34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1.xml.rels" ContentType="application/vnd.openxmlformats-package.relationship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312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_rels/slideLayout308.xml.rels" ContentType="application/vnd.openxmlformats-package.relationships+xml"/>
  <Override PartName="/ppt/slideLayouts/_rels/slideLayout307.xml.rels" ContentType="application/vnd.openxmlformats-package.relationships+xml"/>
  <Override PartName="/ppt/slideLayouts/_rels/slideLayout306.xml.rels" ContentType="application/vnd.openxmlformats-package.relationships+xml"/>
  <Override PartName="/ppt/slideLayouts/_rels/slideLayout304.xml.rels" ContentType="application/vnd.openxmlformats-package.relationships+xml"/>
  <Override PartName="/ppt/slideLayouts/_rels/slideLayout303.xml.rels" ContentType="application/vnd.openxmlformats-package.relationships+xml"/>
  <Override PartName="/ppt/slideLayouts/_rels/slideLayout302.xml.rels" ContentType="application/vnd.openxmlformats-package.relationships+xml"/>
  <Override PartName="/ppt/slideLayouts/_rels/slideLayout299.xml.rels" ContentType="application/vnd.openxmlformats-package.relationships+xml"/>
  <Override PartName="/ppt/slideLayouts/_rels/slideLayout298.xml.rels" ContentType="application/vnd.openxmlformats-package.relationships+xml"/>
  <Override PartName="/ppt/slideLayouts/_rels/slideLayout297.xml.rels" ContentType="application/vnd.openxmlformats-package.relationships+xml"/>
  <Override PartName="/ppt/slideLayouts/_rels/slideLayout296.xml.rels" ContentType="application/vnd.openxmlformats-package.relationships+xml"/>
  <Override PartName="/ppt/slideLayouts/_rels/slideLayout294.xml.rels" ContentType="application/vnd.openxmlformats-package.relationships+xml"/>
  <Override PartName="/ppt/slideLayouts/_rels/slideLayout293.xml.rels" ContentType="application/vnd.openxmlformats-package.relationships+xml"/>
  <Override PartName="/ppt/slideLayouts/_rels/slideLayout289.xml.rels" ContentType="application/vnd.openxmlformats-package.relationships+xml"/>
  <Override PartName="/ppt/slideLayouts/_rels/slideLayout288.xml.rels" ContentType="application/vnd.openxmlformats-package.relationships+xml"/>
  <Override PartName="/ppt/slideLayouts/_rels/slideLayout287.xml.rels" ContentType="application/vnd.openxmlformats-package.relationships+xml"/>
  <Override PartName="/ppt/slideLayouts/_rels/slideLayout286.xml.rels" ContentType="application/vnd.openxmlformats-package.relationships+xml"/>
  <Override PartName="/ppt/slideLayouts/_rels/slideLayout285.xml.rels" ContentType="application/vnd.openxmlformats-package.relationships+xml"/>
  <Override PartName="/ppt/slideLayouts/_rels/slideLayout284.xml.rels" ContentType="application/vnd.openxmlformats-package.relationships+xml"/>
  <Override PartName="/ppt/slideLayouts/_rels/slideLayout282.xml.rels" ContentType="application/vnd.openxmlformats-package.relationships+xml"/>
  <Override PartName="/ppt/slideLayouts/_rels/slideLayout279.xml.rels" ContentType="application/vnd.openxmlformats-package.relationships+xml"/>
  <Override PartName="/ppt/slideLayouts/_rels/slideLayout278.xml.rels" ContentType="application/vnd.openxmlformats-package.relationships+xml"/>
  <Override PartName="/ppt/slideLayouts/_rels/slideLayout277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301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300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305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309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3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3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28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12.xml.rels" ContentType="application/vnd.openxmlformats-package.relationships+xml"/>
  <Override PartName="/ppt/slideLayouts/_rels/slideLayout28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29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28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290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291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292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93.xml.rels" ContentType="application/vnd.openxmlformats-package.relationships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198.xml" ContentType="application/vnd.openxmlformats-officedocument.presentationml.slideLayout+xml"/>
  <Override PartName="/ppt/_rels/presentation.xml.rels" ContentType="application/vnd.openxmlformats-package.relationships+xml"/>
  <Override PartName="/ppt/media/image224.png" ContentType="image/png"/>
  <Override PartName="/ppt/media/image202.png" ContentType="image/png"/>
  <Override PartName="/ppt/media/image101.png" ContentType="image/png"/>
  <Override PartName="/ppt/media/image100.png" ContentType="image/png"/>
  <Override PartName="/ppt/media/image88.png" ContentType="image/png"/>
  <Override PartName="/ppt/media/image87.png" ContentType="image/png"/>
  <Override PartName="/ppt/media/image86.png" ContentType="image/png"/>
  <Override PartName="/ppt/media/image201.jpeg" ContentType="image/jpeg"/>
  <Override PartName="/ppt/media/image85.png" ContentType="image/png"/>
  <Override PartName="/ppt/media/image84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209.png" ContentType="image/png"/>
  <Override PartName="/ppt/media/image149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3.wmf" ContentType="image/x-wmf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164.wmf" ContentType="image/x-wmf"/>
  <Override PartName="/ppt/media/image71.png" ContentType="image/png"/>
  <Override PartName="/ppt/media/image70.png" ContentType="image/png"/>
  <Override PartName="/ppt/media/image139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142.jpeg" ContentType="image/jpe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129.png" ContentType="image/png"/>
  <Override PartName="/ppt/media/image53.png" ContentType="image/png"/>
  <Override PartName="/ppt/media/image50.png" ContentType="image/png"/>
  <Override PartName="/ppt/media/image119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79.png" ContentType="image/png"/>
  <Override PartName="/ppt/media/image20.png" ContentType="image/png"/>
  <Override PartName="/ppt/media/image190.png" ContentType="image/png"/>
  <Override PartName="/ppt/media/image55.png" ContentType="image/png"/>
  <Override PartName="/ppt/media/image5.png" ContentType="image/png"/>
  <Override PartName="/ppt/media/image90.png" ContentType="image/png"/>
  <Override PartName="/ppt/media/image219.png" ContentType="image/png"/>
  <Override PartName="/ppt/media/image159.png" ContentType="image/png"/>
  <Override PartName="/ppt/media/image9.png" ContentType="image/png"/>
  <Override PartName="/ppt/media/image19.png" ContentType="image/png"/>
  <Override PartName="/ppt/media/image64.png" ContentType="image/png"/>
  <Override PartName="/ppt/media/image8.png" ContentType="image/png"/>
  <Override PartName="/ppt/media/image18.png" ContentType="image/png"/>
  <Override PartName="/ppt/media/image7.png" ContentType="image/png"/>
  <Override PartName="/ppt/media/image17.png" ContentType="image/png"/>
  <Override PartName="/ppt/media/image6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83.png" ContentType="image/png"/>
  <Override PartName="/ppt/media/image12.png" ContentType="image/png"/>
  <Override PartName="/ppt/media/image182.png" ContentType="image/png"/>
  <Override PartName="/ppt/media/image11.png" ContentType="image/png"/>
  <Override PartName="/ppt/media/image181.png" ContentType="image/png"/>
  <Override PartName="/ppt/media/image21.png" ContentType="image/png"/>
  <Override PartName="/ppt/media/image191.png" ContentType="image/png"/>
  <Override PartName="/ppt/media/image56.png" ContentType="image/png"/>
  <Override PartName="/ppt/media/image51.png" ContentType="image/png"/>
  <Override PartName="/ppt/media/image215.png" ContentType="image/png"/>
  <Override PartName="/ppt/media/image155.png" ContentType="image/png"/>
  <Override PartName="/ppt/media/image36.png" ContentType="image/png"/>
  <Override PartName="/ppt/media/image22.png" ContentType="image/png"/>
  <Override PartName="/ppt/media/image192.png" ContentType="image/png"/>
  <Override PartName="/ppt/media/image57.png" ContentType="image/png"/>
  <Override PartName="/ppt/media/image52.png" ContentType="image/png"/>
  <Override PartName="/ppt/media/image216.png" ContentType="image/png"/>
  <Override PartName="/ppt/media/image156.png" ContentType="image/png"/>
  <Override PartName="/ppt/media/image37.png" ContentType="image/png"/>
  <Override PartName="/ppt/media/image54.png" ContentType="image/png"/>
  <Override PartName="/ppt/media/image199.png" ContentType="image/png"/>
  <Override PartName="/ppt/media/image4.png" ContentType="image/png"/>
  <Override PartName="/ppt/media/image218.png" ContentType="image/png"/>
  <Override PartName="/ppt/media/image158.png" ContentType="image/png"/>
  <Override PartName="/ppt/media/image39.png" ContentType="image/png"/>
  <Override PartName="/ppt/media/image58.png" ContentType="image/png"/>
  <Override PartName="/ppt/media/image23.png" ContentType="image/png"/>
  <Override PartName="/ppt/media/image69.png" ContentType="image/png"/>
  <Override PartName="/ppt/media/image10.png" ContentType="image/png"/>
  <Override PartName="/ppt/media/image180.png" ContentType="image/png"/>
  <Override PartName="/ppt/media/image5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1.png" ContentType="image/png"/>
  <Override PartName="/ppt/media/image196.png" ContentType="image/png"/>
  <Override PartName="/ppt/media/image27.png" ContentType="image/png"/>
  <Override PartName="/ppt/media/image2.png" ContentType="image/png"/>
  <Override PartName="/ppt/media/image197.png" ContentType="image/png"/>
  <Override PartName="/ppt/media/image28.png" ContentType="image/png"/>
  <Override PartName="/ppt/media/image198.png" ContentType="image/png"/>
  <Override PartName="/ppt/media/image29.png" ContentType="image/png"/>
  <Override PartName="/ppt/media/image8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8.png" ContentType="image/png"/>
  <Override PartName="/ppt/media/image40.png" ContentType="image/png"/>
  <Override PartName="/ppt/media/image109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97.png" ContentType="image/png"/>
  <Override PartName="/ppt/media/image102.png" ContentType="image/png"/>
  <Override PartName="/ppt/media/image98.png" ContentType="image/png"/>
  <Override PartName="/ppt/media/image103.png" ContentType="image/png"/>
  <Override PartName="/ppt/media/image99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10.png" ContentType="image/png"/>
  <Override PartName="/ppt/media/image93.png" ContentType="image/png"/>
  <Override PartName="/ppt/media/image186.wmf" ContentType="image/x-wmf"/>
  <Override PartName="/ppt/media/image111.png" ContentType="image/png"/>
  <Override PartName="/ppt/media/image94.png" ContentType="image/png"/>
  <Override PartName="/ppt/media/image187.wmf" ContentType="image/x-wmf"/>
  <Override PartName="/ppt/media/image112.png" ContentType="image/png"/>
  <Override PartName="/ppt/media/image95.png" ContentType="image/png"/>
  <Override PartName="/ppt/media/image188.wmf" ContentType="image/x-wmf"/>
  <Override PartName="/ppt/media/image113.png" ContentType="image/png"/>
  <Override PartName="/ppt/media/image96.png" ContentType="image/png"/>
  <Override PartName="/ppt/media/image189.wmf" ContentType="image/x-wmf"/>
  <Override PartName="/ppt/media/image114.png" ContentType="image/png"/>
  <Override PartName="/ppt/media/image115.png" ContentType="image/png"/>
  <Override PartName="/ppt/media/image116.png" ContentType="image/png"/>
  <Override PartName="/ppt/media/image117.png" ContentType="image/png"/>
  <Override PartName="/ppt/media/image118.png" ContentType="image/png"/>
  <Override PartName="/ppt/media/image120.png" ContentType="image/png"/>
  <Override PartName="/ppt/media/image121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media/image127.png" ContentType="image/png"/>
  <Override PartName="/ppt/media/image128.png" ContentType="image/png"/>
  <Override PartName="/ppt/media/image130.png" ContentType="image/png"/>
  <Override PartName="/ppt/media/image131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200.png" ContentType="image/png"/>
  <Override PartName="/ppt/media/image140.png" ContentType="image/png"/>
  <Override PartName="/ppt/media/image141.png" ContentType="image/png"/>
  <Override PartName="/ppt/media/image203.png" ContentType="image/png"/>
  <Override PartName="/ppt/media/image143.png" ContentType="image/png"/>
  <Override PartName="/ppt/media/image204.png" ContentType="image/png"/>
  <Override PartName="/ppt/media/image144.png" ContentType="image/png"/>
  <Override PartName="/ppt/media/image205.png" ContentType="image/png"/>
  <Override PartName="/ppt/media/image145.png" ContentType="image/png"/>
  <Override PartName="/ppt/media/image206.png" ContentType="image/png"/>
  <Override PartName="/ppt/media/image146.png" ContentType="image/png"/>
  <Override PartName="/ppt/media/image207.png" ContentType="image/png"/>
  <Override PartName="/ppt/media/image147.png" ContentType="image/png"/>
  <Override PartName="/ppt/media/image208.png" ContentType="image/png"/>
  <Override PartName="/ppt/media/image148.png" ContentType="image/png"/>
  <Override PartName="/ppt/media/image210.png" ContentType="image/png"/>
  <Override PartName="/ppt/media/image150.png" ContentType="image/png"/>
  <Override PartName="/ppt/media/image211.png" ContentType="image/png"/>
  <Override PartName="/ppt/media/image151.png" ContentType="image/png"/>
  <Override PartName="/ppt/media/image212.png" ContentType="image/png"/>
  <Override PartName="/ppt/media/image152.png" ContentType="image/png"/>
  <Override PartName="/ppt/media/image213.png" ContentType="image/png"/>
  <Override PartName="/ppt/media/image153.png" ContentType="image/png"/>
  <Override PartName="/ppt/media/image214.png" ContentType="image/png"/>
  <Override PartName="/ppt/media/image154.png" ContentType="image/png"/>
  <Override PartName="/ppt/media/image217.png" ContentType="image/png"/>
  <Override PartName="/ppt/media/image157.png" ContentType="image/png"/>
  <Override PartName="/ppt/media/image220.png" ContentType="image/png"/>
  <Override PartName="/ppt/media/image160.png" ContentType="image/png"/>
  <Override PartName="/ppt/media/image221.png" ContentType="image/png"/>
  <Override PartName="/ppt/media/image161.png" ContentType="image/png"/>
  <Override PartName="/ppt/media/image222.png" ContentType="image/png"/>
  <Override PartName="/ppt/media/image162.png" ContentType="image/png"/>
  <Override PartName="/ppt/media/image223.png" ContentType="image/png"/>
  <Override PartName="/ppt/media/image163.png" ContentType="image/png"/>
  <Override PartName="/ppt/media/image225.png" ContentType="image/png"/>
  <Override PartName="/ppt/media/image165.png" ContentType="image/png"/>
  <Override PartName="/ppt/media/image226.png" ContentType="image/png"/>
  <Override PartName="/ppt/media/image166.png" ContentType="image/png"/>
  <Override PartName="/ppt/media/image227.png" ContentType="image/png"/>
  <Override PartName="/ppt/media/image167.png" ContentType="image/png"/>
  <Override PartName="/ppt/media/image228.png" ContentType="image/png"/>
  <Override PartName="/ppt/media/image168.png" ContentType="image/png"/>
  <Override PartName="/ppt/media/image229.png" ContentType="image/png"/>
  <Override PartName="/ppt/media/image169.png" ContentType="image/png"/>
  <Override PartName="/ppt/media/image230.png" ContentType="image/png"/>
  <Override PartName="/ppt/media/image170.png" ContentType="image/png"/>
  <Override PartName="/ppt/media/image231.png" ContentType="image/png"/>
  <Override PartName="/ppt/media/image171.png" ContentType="image/png"/>
  <Override PartName="/ppt/media/image232.png" ContentType="image/png"/>
  <Override PartName="/ppt/media/image172.png" ContentType="image/png"/>
  <Override PartName="/ppt/media/image173.png" ContentType="image/png"/>
  <Override PartName="/ppt/media/image174.png" ContentType="image/png"/>
  <Override PartName="/ppt/media/image175.png" ContentType="image/png"/>
  <Override PartName="/ppt/media/image176.png" ContentType="image/png"/>
  <Override PartName="/ppt/media/image177.png" ContentType="image/png"/>
  <Override PartName="/ppt/media/image178.png" ContentType="image/png"/>
  <Override PartName="/ppt/media/image179.png" ContentType="image/png"/>
  <Override PartName="/ppt/media/image91.png" ContentType="image/png"/>
  <Override PartName="/ppt/media/image184.wmf" ContentType="image/x-wmf"/>
  <Override PartName="/ppt/media/image92.png" ContentType="image/png"/>
  <Override PartName="/ppt/media/image185.wmf" ContentType="image/x-wmf"/>
  <Override PartName="/ppt/media/image193.wmf" ContentType="image/x-wmf"/>
  <Override PartName="/ppt/media/image194.wmf" ContentType="image/x-wmf"/>
  <Override PartName="/ppt/media/image195.wmf" ContentType="image/x-wmf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5.xml" ContentType="application/vnd.openxmlformats-officedocument.theme+xml"/>
  <Override PartName="/ppt/theme/theme13.xml" ContentType="application/vnd.openxmlformats-officedocument.theme+xml"/>
  <Override PartName="/ppt/theme/theme17.xml" ContentType="application/vnd.openxmlformats-officedocument.theme+xml"/>
  <Override PartName="/ppt/theme/theme4.xml" ContentType="application/vnd.openxmlformats-officedocument.theme+xml"/>
  <Override PartName="/ppt/theme/theme12.xml" ContentType="application/vnd.openxmlformats-officedocument.theme+xml"/>
  <Override PartName="/ppt/theme/theme16.xml" ContentType="application/vnd.openxmlformats-officedocument.theme+xml"/>
  <Override PartName="/ppt/theme/theme3.xml" ContentType="application/vnd.openxmlformats-officedocument.theme+xml"/>
  <Override PartName="/ppt/theme/theme11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5.xml" ContentType="application/vnd.openxmlformats-officedocument.theme+xml"/>
  <Override PartName="/ppt/theme/theme18.xml" ContentType="application/vnd.openxmlformats-officedocument.theme+xml"/>
  <Override PartName="/ppt/theme/theme6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slideMasters/slideMaster26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_rels/slideMaster26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6.xml.rels" ContentType="application/vnd.openxmlformats-package.relationships+xml"/>
  <Override PartName="/ppt/slideMasters/slideMaster22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  <p:sldMasterId id="2147483947" r:id="rId25"/>
    <p:sldMasterId id="2147483960" r:id="rId26"/>
    <p:sldMasterId id="2147483973" r:id="rId27"/>
  </p:sldMasterIdLst>
  <p:notesMasterIdLst>
    <p:notesMasterId r:id="rId28"/>
  </p:notes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73" r:id="rId46"/>
    <p:sldId id="274" r:id="rId47"/>
    <p:sldId id="275" r:id="rId48"/>
    <p:sldId id="276" r:id="rId49"/>
    <p:sldId id="277" r:id="rId50"/>
    <p:sldId id="278" r:id="rId51"/>
    <p:sldId id="279" r:id="rId52"/>
    <p:sldId id="280" r:id="rId53"/>
    <p:sldId id="281" r:id="rId54"/>
    <p:sldId id="282" r:id="rId55"/>
    <p:sldId id="283" r:id="rId56"/>
    <p:sldId id="284" r:id="rId57"/>
    <p:sldId id="285" r:id="rId58"/>
    <p:sldId id="286" r:id="rId59"/>
    <p:sldId id="287" r:id="rId60"/>
    <p:sldId id="288" r:id="rId61"/>
    <p:sldId id="289" r:id="rId62"/>
    <p:sldId id="290" r:id="rId63"/>
    <p:sldId id="291" r:id="rId64"/>
    <p:sldId id="292" r:id="rId65"/>
    <p:sldId id="293" r:id="rId66"/>
    <p:sldId id="294" r:id="rId67"/>
    <p:sldId id="295" r:id="rId68"/>
    <p:sldId id="296" r:id="rId69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notesMaster" Target="notesMasters/notesMaster1.xml"/><Relationship Id="rId29" Type="http://schemas.openxmlformats.org/officeDocument/2006/relationships/slide" Target="slides/slide1.xml"/><Relationship Id="rId30" Type="http://schemas.openxmlformats.org/officeDocument/2006/relationships/slide" Target="slides/slide2.xml"/><Relationship Id="rId31" Type="http://schemas.openxmlformats.org/officeDocument/2006/relationships/slide" Target="slides/slide3.xml"/><Relationship Id="rId32" Type="http://schemas.openxmlformats.org/officeDocument/2006/relationships/slide" Target="slides/slide4.xml"/><Relationship Id="rId33" Type="http://schemas.openxmlformats.org/officeDocument/2006/relationships/slide" Target="slides/slide5.xml"/><Relationship Id="rId34" Type="http://schemas.openxmlformats.org/officeDocument/2006/relationships/slide" Target="slides/slide6.xml"/><Relationship Id="rId35" Type="http://schemas.openxmlformats.org/officeDocument/2006/relationships/slide" Target="slides/slide7.xml"/><Relationship Id="rId36" Type="http://schemas.openxmlformats.org/officeDocument/2006/relationships/slide" Target="slides/slide8.xml"/><Relationship Id="rId37" Type="http://schemas.openxmlformats.org/officeDocument/2006/relationships/slide" Target="slides/slide9.xml"/><Relationship Id="rId38" Type="http://schemas.openxmlformats.org/officeDocument/2006/relationships/slide" Target="slides/slide10.xml"/><Relationship Id="rId39" Type="http://schemas.openxmlformats.org/officeDocument/2006/relationships/slide" Target="slides/slide11.xml"/><Relationship Id="rId40" Type="http://schemas.openxmlformats.org/officeDocument/2006/relationships/slide" Target="slides/slide12.xml"/><Relationship Id="rId41" Type="http://schemas.openxmlformats.org/officeDocument/2006/relationships/slide" Target="slides/slide13.xml"/><Relationship Id="rId42" Type="http://schemas.openxmlformats.org/officeDocument/2006/relationships/slide" Target="slides/slide14.xml"/><Relationship Id="rId43" Type="http://schemas.openxmlformats.org/officeDocument/2006/relationships/slide" Target="slides/slide15.xml"/><Relationship Id="rId44" Type="http://schemas.openxmlformats.org/officeDocument/2006/relationships/slide" Target="slides/slide16.xml"/><Relationship Id="rId45" Type="http://schemas.openxmlformats.org/officeDocument/2006/relationships/slide" Target="slides/slide17.xml"/><Relationship Id="rId46" Type="http://schemas.openxmlformats.org/officeDocument/2006/relationships/slide" Target="slides/slide18.xml"/><Relationship Id="rId47" Type="http://schemas.openxmlformats.org/officeDocument/2006/relationships/slide" Target="slides/slide19.xml"/><Relationship Id="rId48" Type="http://schemas.openxmlformats.org/officeDocument/2006/relationships/slide" Target="slides/slide20.xml"/><Relationship Id="rId49" Type="http://schemas.openxmlformats.org/officeDocument/2006/relationships/slide" Target="slides/slide21.xml"/><Relationship Id="rId50" Type="http://schemas.openxmlformats.org/officeDocument/2006/relationships/slide" Target="slides/slide22.xml"/><Relationship Id="rId51" Type="http://schemas.openxmlformats.org/officeDocument/2006/relationships/slide" Target="slides/slide23.xml"/><Relationship Id="rId52" Type="http://schemas.openxmlformats.org/officeDocument/2006/relationships/slide" Target="slides/slide24.xml"/><Relationship Id="rId53" Type="http://schemas.openxmlformats.org/officeDocument/2006/relationships/slide" Target="slides/slide25.xml"/><Relationship Id="rId54" Type="http://schemas.openxmlformats.org/officeDocument/2006/relationships/slide" Target="slides/slide26.xml"/><Relationship Id="rId55" Type="http://schemas.openxmlformats.org/officeDocument/2006/relationships/slide" Target="slides/slide27.xml"/><Relationship Id="rId56" Type="http://schemas.openxmlformats.org/officeDocument/2006/relationships/slide" Target="slides/slide28.xml"/><Relationship Id="rId57" Type="http://schemas.openxmlformats.org/officeDocument/2006/relationships/slide" Target="slides/slide29.xml"/><Relationship Id="rId58" Type="http://schemas.openxmlformats.org/officeDocument/2006/relationships/slide" Target="slides/slide30.xml"/><Relationship Id="rId59" Type="http://schemas.openxmlformats.org/officeDocument/2006/relationships/slide" Target="slides/slide31.xml"/><Relationship Id="rId60" Type="http://schemas.openxmlformats.org/officeDocument/2006/relationships/slide" Target="slides/slide32.xml"/><Relationship Id="rId61" Type="http://schemas.openxmlformats.org/officeDocument/2006/relationships/slide" Target="slides/slide33.xml"/><Relationship Id="rId62" Type="http://schemas.openxmlformats.org/officeDocument/2006/relationships/slide" Target="slides/slide34.xml"/><Relationship Id="rId63" Type="http://schemas.openxmlformats.org/officeDocument/2006/relationships/slide" Target="slides/slide35.xml"/><Relationship Id="rId64" Type="http://schemas.openxmlformats.org/officeDocument/2006/relationships/slide" Target="slides/slide36.xml"/><Relationship Id="rId65" Type="http://schemas.openxmlformats.org/officeDocument/2006/relationships/slide" Target="slides/slide37.xml"/><Relationship Id="rId66" Type="http://schemas.openxmlformats.org/officeDocument/2006/relationships/slide" Target="slides/slide38.xml"/><Relationship Id="rId67" Type="http://schemas.openxmlformats.org/officeDocument/2006/relationships/slide" Target="slides/slide39.xml"/><Relationship Id="rId68" Type="http://schemas.openxmlformats.org/officeDocument/2006/relationships/slide" Target="slides/slide40.xml"/><Relationship Id="rId69" Type="http://schemas.openxmlformats.org/officeDocument/2006/relationships/slide" Target="slides/slide4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>
                <a:latin typeface="Arial"/>
              </a:rPr>
              <a:t>Click to edit the notes format</a:t>
            </a:r>
            <a:endParaRPr/>
          </a:p>
        </p:txBody>
      </p:sp>
      <p:sp>
        <p:nvSpPr>
          <p:cNvPr id="99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 spc="-1">
                <a:latin typeface="Times New Roman"/>
              </a:rPr>
              <a:t>&lt;header&gt;</a:t>
            </a:r>
            <a:endParaRPr/>
          </a:p>
        </p:txBody>
      </p:sp>
      <p:sp>
        <p:nvSpPr>
          <p:cNvPr id="99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99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99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479F080-B1FF-4D14-BF48-07CF1E38EFA5}" type="slidenum">
              <a:rPr lang="en-US" sz="1400" spc="-1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22" name="CustomShape 2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21D5D69-34D8-4604-A2F1-5364BCAB71F2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400" cy="452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24" name="CustomShape 2"/>
          <p:cNvSpPr/>
          <p:nvPr/>
        </p:nvSpPr>
        <p:spPr>
          <a:xfrm>
            <a:off x="4399200" y="955548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23901B64-17EE-4B87-B557-24B3D8414A6A}" type="slidenum"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26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27C31B9-1A07-4A48-8C04-71039658599F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28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AB447D7-549B-4A22-9110-07002669B08D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400" cy="452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0" name="CustomShape 2"/>
          <p:cNvSpPr/>
          <p:nvPr/>
        </p:nvSpPr>
        <p:spPr>
          <a:xfrm>
            <a:off x="4399200" y="955548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36A4F6B9-1028-43EF-ACE5-EB3CD17634E4}" type="slidenum"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400" cy="452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2" name="CustomShape 2"/>
          <p:cNvSpPr/>
          <p:nvPr/>
        </p:nvSpPr>
        <p:spPr>
          <a:xfrm>
            <a:off x="4399200" y="955548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DE849594-057F-4CF2-9D91-32EFE7374AEB}" type="slidenum"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400" cy="452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4" name="CustomShape 2"/>
          <p:cNvSpPr/>
          <p:nvPr/>
        </p:nvSpPr>
        <p:spPr>
          <a:xfrm>
            <a:off x="4399200" y="955548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44AA333E-73B1-4BF0-89A7-7A8C94609440}" type="slidenum"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6" name="CustomShape 2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4883C9A-45A2-43F3-9E46-AF6E0AEC0CC7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8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C88C8D6-42BE-4DC2-B5A0-F81C0572D9E4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40" name="CustomShape 2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6400864-7CDD-4C28-A8AC-66D02FDAC461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42" name="CustomShape 2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1BAD622-EB98-4E88-8EB2-F90730818964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44" name="CustomShape 2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E461A41-5752-4F95-9AA4-49E5F32952F4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46" name="CustomShape 2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61A3A57-606D-421B-A57A-41F1EFE3B69A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20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752BD70-DDC2-4D72-9233-A69AE58CDBA1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6.png"/><Relationship Id="rId3" Type="http://schemas.openxmlformats.org/officeDocument/2006/relationships/image" Target="../media/image37.png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40.png"/><Relationship Id="rId3" Type="http://schemas.openxmlformats.org/officeDocument/2006/relationships/image" Target="../media/image41.png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52.png"/><Relationship Id="rId3" Type="http://schemas.openxmlformats.org/officeDocument/2006/relationships/image" Target="../media/image53.png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56.png"/><Relationship Id="rId3" Type="http://schemas.openxmlformats.org/officeDocument/2006/relationships/image" Target="../media/image57.png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60.png"/><Relationship Id="rId3" Type="http://schemas.openxmlformats.org/officeDocument/2006/relationships/image" Target="../media/image61.png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64.png"/><Relationship Id="rId3" Type="http://schemas.openxmlformats.org/officeDocument/2006/relationships/image" Target="../media/image65.png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68.png"/><Relationship Id="rId3" Type="http://schemas.openxmlformats.org/officeDocument/2006/relationships/image" Target="../media/image69.png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72.png"/><Relationship Id="rId3" Type="http://schemas.openxmlformats.org/officeDocument/2006/relationships/image" Target="../media/image73.png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76.png"/><Relationship Id="rId3" Type="http://schemas.openxmlformats.org/officeDocument/2006/relationships/image" Target="../media/image77.png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80.png"/><Relationship Id="rId3" Type="http://schemas.openxmlformats.org/officeDocument/2006/relationships/image" Target="../media/image81.png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92.png"/><Relationship Id="rId3" Type="http://schemas.openxmlformats.org/officeDocument/2006/relationships/image" Target="../media/image93.png"/>
</Relationships>
</file>

<file path=ppt/slideLayouts/_rels/slideLayout2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96.png"/><Relationship Id="rId3" Type="http://schemas.openxmlformats.org/officeDocument/2006/relationships/image" Target="../media/image97.png"/>
</Relationships>
</file>

<file path=ppt/slideLayouts/_rels/slideLayout2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
</Relationships>
</file>

<file path=ppt/slideLayouts/_rels/slideLayout3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2.png"/><Relationship Id="rId3" Type="http://schemas.openxmlformats.org/officeDocument/2006/relationships/image" Target="../media/image33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2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43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8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18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19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5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5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9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9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32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533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5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608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609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64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64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68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68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22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23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6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6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6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9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9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9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98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9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3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3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7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7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7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7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7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8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8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8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912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913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8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9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1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9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9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9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0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95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95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0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5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0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0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0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988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989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28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6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0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wmf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0.xml"/><Relationship Id="rId8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67.xml"/><Relationship Id="rId15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78.xml"/><Relationship Id="rId14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slideLayout" Target="../slideLayouts/slideLayout189.xml"/><Relationship Id="rId13" Type="http://schemas.openxmlformats.org/officeDocument/2006/relationships/slideLayout" Target="../slideLayouts/slideLayout190.xml"/><Relationship Id="rId14" Type="http://schemas.openxmlformats.org/officeDocument/2006/relationships/slideLayout" Target="../slideLayouts/slideLayout191.xml"/><Relationship Id="rId15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6.xml"/><Relationship Id="rId8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201.xml"/><Relationship Id="rId13" Type="http://schemas.openxmlformats.org/officeDocument/2006/relationships/slideLayout" Target="../slideLayouts/slideLayout202.xml"/><Relationship Id="rId14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slideLayout" Target="../slideLayouts/slideLayout214.xml"/><Relationship Id="rId14" Type="http://schemas.openxmlformats.org/officeDocument/2006/relationships/slideLayout" Target="../slideLayouts/slideLayout215.xml"/><Relationship Id="rId15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32.xml"/><Relationship Id="rId8" Type="http://schemas.openxmlformats.org/officeDocument/2006/relationships/slideLayout" Target="../slideLayouts/slideLayout233.xml"/><Relationship Id="rId9" Type="http://schemas.openxmlformats.org/officeDocument/2006/relationships/slideLayout" Target="../slideLayouts/slideLayout234.xml"/><Relationship Id="rId10" Type="http://schemas.openxmlformats.org/officeDocument/2006/relationships/slideLayout" Target="../slideLayouts/slideLayout235.xml"/><Relationship Id="rId11" Type="http://schemas.openxmlformats.org/officeDocument/2006/relationships/slideLayout" Target="../slideLayouts/slideLayout236.xml"/><Relationship Id="rId12" Type="http://schemas.openxmlformats.org/officeDocument/2006/relationships/slideLayout" Target="../slideLayouts/slideLayout237.xml"/><Relationship Id="rId13" Type="http://schemas.openxmlformats.org/officeDocument/2006/relationships/slideLayout" Target="../slideLayouts/slideLayout238.xml"/><Relationship Id="rId14" Type="http://schemas.openxmlformats.org/officeDocument/2006/relationships/slideLayout" Target="../slideLayouts/slideLayout239.xml"/><Relationship Id="rId15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slideLayout" Target="../slideLayouts/slideLayout241.xml"/><Relationship Id="rId5" Type="http://schemas.openxmlformats.org/officeDocument/2006/relationships/slideLayout" Target="../slideLayouts/slideLayout242.xml"/><Relationship Id="rId6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44.xml"/><Relationship Id="rId8" Type="http://schemas.openxmlformats.org/officeDocument/2006/relationships/slideLayout" Target="../slideLayouts/slideLayout245.xml"/><Relationship Id="rId9" Type="http://schemas.openxmlformats.org/officeDocument/2006/relationships/slideLayout" Target="../slideLayouts/slideLayout246.xml"/><Relationship Id="rId10" Type="http://schemas.openxmlformats.org/officeDocument/2006/relationships/slideLayout" Target="../slideLayouts/slideLayout247.xml"/><Relationship Id="rId11" Type="http://schemas.openxmlformats.org/officeDocument/2006/relationships/slideLayout" Target="../slideLayouts/slideLayout248.xml"/><Relationship Id="rId12" Type="http://schemas.openxmlformats.org/officeDocument/2006/relationships/slideLayout" Target="../slideLayouts/slideLayout249.xml"/><Relationship Id="rId13" Type="http://schemas.openxmlformats.org/officeDocument/2006/relationships/slideLayout" Target="../slideLayouts/slideLayout250.xml"/><Relationship Id="rId14" Type="http://schemas.openxmlformats.org/officeDocument/2006/relationships/slideLayout" Target="../slideLayouts/slideLayout251.xml"/><Relationship Id="rId15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6.xml"/><Relationship Id="rId8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0.xml"/><Relationship Id="rId12" Type="http://schemas.openxmlformats.org/officeDocument/2006/relationships/slideLayout" Target="../slideLayouts/slideLayout261.xml"/><Relationship Id="rId13" Type="http://schemas.openxmlformats.org/officeDocument/2006/relationships/slideLayout" Target="../slideLayouts/slideLayout262.xml"/><Relationship Id="rId14" Type="http://schemas.openxmlformats.org/officeDocument/2006/relationships/slideLayout" Target="../slideLayouts/slideLayout263.xml"/><Relationship Id="rId15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slideLayout" Target="../slideLayouts/slideLayout265.xml"/><Relationship Id="rId5" Type="http://schemas.openxmlformats.org/officeDocument/2006/relationships/slideLayout" Target="../slideLayouts/slideLayout266.xml"/><Relationship Id="rId6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68.xml"/><Relationship Id="rId8" Type="http://schemas.openxmlformats.org/officeDocument/2006/relationships/slideLayout" Target="../slideLayouts/slideLayout269.xml"/><Relationship Id="rId9" Type="http://schemas.openxmlformats.org/officeDocument/2006/relationships/slideLayout" Target="../slideLayouts/slideLayout270.xml"/><Relationship Id="rId10" Type="http://schemas.openxmlformats.org/officeDocument/2006/relationships/slideLayout" Target="../slideLayouts/slideLayout271.xml"/><Relationship Id="rId11" Type="http://schemas.openxmlformats.org/officeDocument/2006/relationships/slideLayout" Target="../slideLayouts/slideLayout272.xml"/><Relationship Id="rId12" Type="http://schemas.openxmlformats.org/officeDocument/2006/relationships/slideLayout" Target="../slideLayouts/slideLayout273.xml"/><Relationship Id="rId13" Type="http://schemas.openxmlformats.org/officeDocument/2006/relationships/slideLayout" Target="../slideLayouts/slideLayout274.xml"/><Relationship Id="rId14" Type="http://schemas.openxmlformats.org/officeDocument/2006/relationships/slideLayout" Target="../slideLayouts/slideLayout275.xml"/><Relationship Id="rId15" Type="http://schemas.openxmlformats.org/officeDocument/2006/relationships/slideLayout" Target="../slideLayouts/slideLayout276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slideLayout" Target="../slideLayouts/slideLayout277.xml"/><Relationship Id="rId5" Type="http://schemas.openxmlformats.org/officeDocument/2006/relationships/slideLayout" Target="../slideLayouts/slideLayout278.xml"/><Relationship Id="rId6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80.xml"/><Relationship Id="rId8" Type="http://schemas.openxmlformats.org/officeDocument/2006/relationships/slideLayout" Target="../slideLayouts/slideLayout281.xml"/><Relationship Id="rId9" Type="http://schemas.openxmlformats.org/officeDocument/2006/relationships/slideLayout" Target="../slideLayouts/slideLayout282.xml"/><Relationship Id="rId10" Type="http://schemas.openxmlformats.org/officeDocument/2006/relationships/slideLayout" Target="../slideLayouts/slideLayout283.xml"/><Relationship Id="rId11" Type="http://schemas.openxmlformats.org/officeDocument/2006/relationships/slideLayout" Target="../slideLayouts/slideLayout284.xml"/><Relationship Id="rId12" Type="http://schemas.openxmlformats.org/officeDocument/2006/relationships/slideLayout" Target="../slideLayouts/slideLayout285.xml"/><Relationship Id="rId13" Type="http://schemas.openxmlformats.org/officeDocument/2006/relationships/slideLayout" Target="../slideLayouts/slideLayout286.xml"/><Relationship Id="rId14" Type="http://schemas.openxmlformats.org/officeDocument/2006/relationships/slideLayout" Target="../slideLayouts/slideLayout287.xml"/><Relationship Id="rId15" Type="http://schemas.openxmlformats.org/officeDocument/2006/relationships/slideLayout" Target="../slideLayouts/slideLayout288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slideLayout" Target="../slideLayouts/slideLayout297.xml"/><Relationship Id="rId13" Type="http://schemas.openxmlformats.org/officeDocument/2006/relationships/slideLayout" Target="../slideLayouts/slideLayout298.xml"/><Relationship Id="rId14" Type="http://schemas.openxmlformats.org/officeDocument/2006/relationships/slideLayout" Target="../slideLayouts/slideLayout299.xml"/><Relationship Id="rId15" Type="http://schemas.openxmlformats.org/officeDocument/2006/relationships/slideLayout" Target="../slideLayouts/slideLayout300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slideLayout" Target="../slideLayouts/slideLayout301.xml"/><Relationship Id="rId5" Type="http://schemas.openxmlformats.org/officeDocument/2006/relationships/slideLayout" Target="../slideLayouts/slideLayout302.xml"/><Relationship Id="rId6" Type="http://schemas.openxmlformats.org/officeDocument/2006/relationships/slideLayout" Target="../slideLayouts/slideLayout303.xml"/><Relationship Id="rId7" Type="http://schemas.openxmlformats.org/officeDocument/2006/relationships/slideLayout" Target="../slideLayouts/slideLayout304.xml"/><Relationship Id="rId8" Type="http://schemas.openxmlformats.org/officeDocument/2006/relationships/slideLayout" Target="../slideLayouts/slideLayout305.xml"/><Relationship Id="rId9" Type="http://schemas.openxmlformats.org/officeDocument/2006/relationships/slideLayout" Target="../slideLayouts/slideLayout306.xml"/><Relationship Id="rId10" Type="http://schemas.openxmlformats.org/officeDocument/2006/relationships/slideLayout" Target="../slideLayouts/slideLayout307.xml"/><Relationship Id="rId11" Type="http://schemas.openxmlformats.org/officeDocument/2006/relationships/slideLayout" Target="../slideLayouts/slideLayout308.xml"/><Relationship Id="rId12" Type="http://schemas.openxmlformats.org/officeDocument/2006/relationships/slideLayout" Target="../slideLayouts/slideLayout309.xml"/><Relationship Id="rId13" Type="http://schemas.openxmlformats.org/officeDocument/2006/relationships/slideLayout" Target="../slideLayouts/slideLayout310.xml"/><Relationship Id="rId14" Type="http://schemas.openxmlformats.org/officeDocument/2006/relationships/slideLayout" Target="../slideLayouts/slideLayout311.xml"/><Relationship Id="rId15" Type="http://schemas.openxmlformats.org/officeDocument/2006/relationships/slideLayout" Target="../slideLayouts/slideLayout31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rot="16200000">
            <a:off x="9448560" y="5916240"/>
            <a:ext cx="170532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12-CRS-0106 REVISED 8 FEB 2013</a:t>
            </a:r>
            <a:endParaRPr/>
          </a:p>
        </p:txBody>
      </p:sp>
      <p:pic>
        <p:nvPicPr>
          <p:cNvPr id="1" name="Picture 4" descr=""/>
          <p:cNvPicPr/>
          <p:nvPr/>
        </p:nvPicPr>
        <p:blipFill>
          <a:blip r:embed="rId3"/>
          <a:stretch/>
        </p:blipFill>
        <p:spPr>
          <a:xfrm>
            <a:off x="7718400" y="6132600"/>
            <a:ext cx="984600" cy="55296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1440" y="0"/>
            <a:ext cx="9168120" cy="59108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4"/>
          <a:stretch/>
        </p:blipFill>
        <p:spPr>
          <a:xfrm>
            <a:off x="0" y="2809800"/>
            <a:ext cx="9139680" cy="310068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 rot="16200000">
            <a:off x="9448560" y="5915160"/>
            <a:ext cx="1706400" cy="1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12-CRS-0106 REVISED 8 FEB 2013</a:t>
            </a:r>
            <a:endParaRPr/>
          </a:p>
        </p:txBody>
      </p:sp>
      <p:pic>
        <p:nvPicPr>
          <p:cNvPr id="345" name="Picture 4" descr=""/>
          <p:cNvPicPr/>
          <p:nvPr/>
        </p:nvPicPr>
        <p:blipFill>
          <a:blip r:embed="rId3"/>
          <a:stretch/>
        </p:blipFill>
        <p:spPr>
          <a:xfrm>
            <a:off x="7718400" y="6132600"/>
            <a:ext cx="985680" cy="554040"/>
          </a:xfrm>
          <a:prstGeom prst="rect">
            <a:avLst/>
          </a:prstGeom>
          <a:ln>
            <a:noFill/>
          </a:ln>
        </p:spPr>
      </p:pic>
      <p:sp>
        <p:nvSpPr>
          <p:cNvPr id="346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 rot="16200000">
            <a:off x="9448560" y="5915160"/>
            <a:ext cx="1706400" cy="1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12-CRS-0106 REVISED 8 FEB 2013</a:t>
            </a:r>
            <a:endParaRPr/>
          </a:p>
        </p:txBody>
      </p:sp>
      <p:pic>
        <p:nvPicPr>
          <p:cNvPr id="383" name="Picture 4" descr=""/>
          <p:cNvPicPr/>
          <p:nvPr/>
        </p:nvPicPr>
        <p:blipFill>
          <a:blip r:embed="rId3"/>
          <a:stretch/>
        </p:blipFill>
        <p:spPr>
          <a:xfrm>
            <a:off x="7718400" y="6132600"/>
            <a:ext cx="985680" cy="554040"/>
          </a:xfrm>
          <a:prstGeom prst="rect">
            <a:avLst/>
          </a:prstGeom>
          <a:ln>
            <a:noFill/>
          </a:ln>
        </p:spPr>
      </p:pic>
      <p:sp>
        <p:nvSpPr>
          <p:cNvPr id="38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 rot="16200000">
            <a:off x="9448560" y="5916240"/>
            <a:ext cx="170532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12-CRS-0106 REVISED 8 FEB 2013</a:t>
            </a:r>
            <a:endParaRPr/>
          </a:p>
        </p:txBody>
      </p:sp>
      <p:pic>
        <p:nvPicPr>
          <p:cNvPr id="421" name="Picture 4" descr=""/>
          <p:cNvPicPr/>
          <p:nvPr/>
        </p:nvPicPr>
        <p:blipFill>
          <a:blip r:embed="rId3"/>
          <a:stretch/>
        </p:blipFill>
        <p:spPr>
          <a:xfrm>
            <a:off x="7718400" y="6132600"/>
            <a:ext cx="984600" cy="552960"/>
          </a:xfrm>
          <a:prstGeom prst="rect">
            <a:avLst/>
          </a:prstGeom>
          <a:ln>
            <a:noFill/>
          </a:ln>
        </p:spPr>
      </p:pic>
      <p:sp>
        <p:nvSpPr>
          <p:cNvPr id="42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2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 rot="16200000">
            <a:off x="9448560" y="5915160"/>
            <a:ext cx="1706400" cy="1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12-CRS-0106 REVISED 8 FEB 2013</a:t>
            </a:r>
            <a:endParaRPr/>
          </a:p>
        </p:txBody>
      </p:sp>
      <p:pic>
        <p:nvPicPr>
          <p:cNvPr id="459" name="Picture 4" descr=""/>
          <p:cNvPicPr/>
          <p:nvPr/>
        </p:nvPicPr>
        <p:blipFill>
          <a:blip r:embed="rId3"/>
          <a:stretch/>
        </p:blipFill>
        <p:spPr>
          <a:xfrm>
            <a:off x="7718400" y="6132600"/>
            <a:ext cx="985680" cy="554040"/>
          </a:xfrm>
          <a:prstGeom prst="rect">
            <a:avLst/>
          </a:prstGeom>
          <a:ln>
            <a:noFill/>
          </a:ln>
        </p:spPr>
      </p:pic>
      <p:sp>
        <p:nvSpPr>
          <p:cNvPr id="460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6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 rot="16200000">
            <a:off x="9448560" y="5915160"/>
            <a:ext cx="1706400" cy="1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12-CRS-0106 REVISED 8 FEB 2013</a:t>
            </a:r>
            <a:endParaRPr/>
          </a:p>
        </p:txBody>
      </p:sp>
      <p:pic>
        <p:nvPicPr>
          <p:cNvPr id="497" name="Picture 4" descr=""/>
          <p:cNvPicPr/>
          <p:nvPr/>
        </p:nvPicPr>
        <p:blipFill>
          <a:blip r:embed="rId3"/>
          <a:stretch/>
        </p:blipFill>
        <p:spPr>
          <a:xfrm>
            <a:off x="7718400" y="6132600"/>
            <a:ext cx="985680" cy="554040"/>
          </a:xfrm>
          <a:prstGeom prst="rect">
            <a:avLst/>
          </a:prstGeom>
          <a:ln>
            <a:noFill/>
          </a:ln>
        </p:spPr>
      </p:pic>
      <p:sp>
        <p:nvSpPr>
          <p:cNvPr id="498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9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 rot="16200000">
            <a:off x="9448560" y="5915160"/>
            <a:ext cx="1706400" cy="1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12-CRS-0106 REVISED 8 FEB 2013</a:t>
            </a:r>
            <a:endParaRPr/>
          </a:p>
        </p:txBody>
      </p:sp>
      <p:pic>
        <p:nvPicPr>
          <p:cNvPr id="535" name="Picture 4" descr=""/>
          <p:cNvPicPr/>
          <p:nvPr/>
        </p:nvPicPr>
        <p:blipFill>
          <a:blip r:embed="rId3"/>
          <a:stretch/>
        </p:blipFill>
        <p:spPr>
          <a:xfrm>
            <a:off x="7718400" y="6132600"/>
            <a:ext cx="985680" cy="554040"/>
          </a:xfrm>
          <a:prstGeom prst="rect">
            <a:avLst/>
          </a:prstGeom>
          <a:ln>
            <a:noFill/>
          </a:ln>
        </p:spPr>
      </p:pic>
      <p:sp>
        <p:nvSpPr>
          <p:cNvPr id="536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5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 rot="16200000">
            <a:off x="9448560" y="5915160"/>
            <a:ext cx="1706400" cy="1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12-CRS-0106 REVISED 8 FEB 2013</a:t>
            </a:r>
            <a:endParaRPr/>
          </a:p>
        </p:txBody>
      </p:sp>
      <p:pic>
        <p:nvPicPr>
          <p:cNvPr id="573" name="Picture 4" descr=""/>
          <p:cNvPicPr/>
          <p:nvPr/>
        </p:nvPicPr>
        <p:blipFill>
          <a:blip r:embed="rId3"/>
          <a:stretch/>
        </p:blipFill>
        <p:spPr>
          <a:xfrm>
            <a:off x="7718400" y="6132600"/>
            <a:ext cx="985680" cy="554040"/>
          </a:xfrm>
          <a:prstGeom prst="rect">
            <a:avLst/>
          </a:prstGeom>
          <a:ln>
            <a:noFill/>
          </a:ln>
        </p:spPr>
      </p:pic>
      <p:sp>
        <p:nvSpPr>
          <p:cNvPr id="57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5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"/>
          <p:cNvSpPr/>
          <p:nvPr/>
        </p:nvSpPr>
        <p:spPr>
          <a:xfrm rot="16200000">
            <a:off x="9448560" y="5915160"/>
            <a:ext cx="1706400" cy="1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12-CRS-0106 REVISED 8 FEB 2013</a:t>
            </a:r>
            <a:endParaRPr/>
          </a:p>
        </p:txBody>
      </p:sp>
      <p:pic>
        <p:nvPicPr>
          <p:cNvPr id="611" name="Picture 4" descr=""/>
          <p:cNvPicPr/>
          <p:nvPr/>
        </p:nvPicPr>
        <p:blipFill>
          <a:blip r:embed="rId3"/>
          <a:stretch/>
        </p:blipFill>
        <p:spPr>
          <a:xfrm>
            <a:off x="7718400" y="6132600"/>
            <a:ext cx="985680" cy="554040"/>
          </a:xfrm>
          <a:prstGeom prst="rect">
            <a:avLst/>
          </a:prstGeom>
          <a:ln>
            <a:noFill/>
          </a:ln>
        </p:spPr>
      </p:pic>
      <p:sp>
        <p:nvSpPr>
          <p:cNvPr id="61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1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CustomShape 1"/>
          <p:cNvSpPr/>
          <p:nvPr/>
        </p:nvSpPr>
        <p:spPr>
          <a:xfrm rot="16200000">
            <a:off x="9448560" y="5915160"/>
            <a:ext cx="1706400" cy="1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12-CRS-0106 REVISED 8 FEB 2013</a:t>
            </a:r>
            <a:endParaRPr/>
          </a:p>
        </p:txBody>
      </p:sp>
      <p:pic>
        <p:nvPicPr>
          <p:cNvPr id="649" name="Picture 4" descr=""/>
          <p:cNvPicPr/>
          <p:nvPr/>
        </p:nvPicPr>
        <p:blipFill>
          <a:blip r:embed="rId3"/>
          <a:stretch/>
        </p:blipFill>
        <p:spPr>
          <a:xfrm>
            <a:off x="7718400" y="6132600"/>
            <a:ext cx="985680" cy="554040"/>
          </a:xfrm>
          <a:prstGeom prst="rect">
            <a:avLst/>
          </a:prstGeom>
          <a:ln>
            <a:noFill/>
          </a:ln>
        </p:spPr>
      </p:pic>
      <p:sp>
        <p:nvSpPr>
          <p:cNvPr id="650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5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CustomShape 1"/>
          <p:cNvSpPr/>
          <p:nvPr/>
        </p:nvSpPr>
        <p:spPr>
          <a:xfrm rot="16200000">
            <a:off x="9448560" y="5916240"/>
            <a:ext cx="170532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12-CRS-0106 REVISED 8 FEB 2013</a:t>
            </a:r>
            <a:endParaRPr/>
          </a:p>
        </p:txBody>
      </p:sp>
      <p:pic>
        <p:nvPicPr>
          <p:cNvPr id="687" name="Picture 4" descr=""/>
          <p:cNvPicPr/>
          <p:nvPr/>
        </p:nvPicPr>
        <p:blipFill>
          <a:blip r:embed="rId3"/>
          <a:stretch/>
        </p:blipFill>
        <p:spPr>
          <a:xfrm>
            <a:off x="7718400" y="6132600"/>
            <a:ext cx="984600" cy="552960"/>
          </a:xfrm>
          <a:prstGeom prst="rect">
            <a:avLst/>
          </a:prstGeom>
          <a:ln>
            <a:noFill/>
          </a:ln>
        </p:spPr>
      </p:pic>
      <p:sp>
        <p:nvSpPr>
          <p:cNvPr id="688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8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 rot="16200000">
            <a:off x="9448560" y="5916240"/>
            <a:ext cx="170532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12-CRS-0106 REVISED 8 FEB 2013</a:t>
            </a:r>
            <a:endParaRPr/>
          </a:p>
        </p:txBody>
      </p:sp>
      <p:pic>
        <p:nvPicPr>
          <p:cNvPr id="41" name="Picture 4" descr=""/>
          <p:cNvPicPr/>
          <p:nvPr/>
        </p:nvPicPr>
        <p:blipFill>
          <a:blip r:embed="rId3"/>
          <a:stretch/>
        </p:blipFill>
        <p:spPr>
          <a:xfrm>
            <a:off x="7718400" y="6132600"/>
            <a:ext cx="984600" cy="552960"/>
          </a:xfrm>
          <a:prstGeom prst="rect">
            <a:avLst/>
          </a:prstGeom>
          <a:ln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CustomShape 1"/>
          <p:cNvSpPr/>
          <p:nvPr/>
        </p:nvSpPr>
        <p:spPr>
          <a:xfrm rot="16200000">
            <a:off x="9448560" y="5915160"/>
            <a:ext cx="1706400" cy="1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12-CRS-0106 REVISED 8 FEB 2013</a:t>
            </a:r>
            <a:endParaRPr/>
          </a:p>
        </p:txBody>
      </p:sp>
      <p:pic>
        <p:nvPicPr>
          <p:cNvPr id="725" name="Picture 4" descr=""/>
          <p:cNvPicPr/>
          <p:nvPr/>
        </p:nvPicPr>
        <p:blipFill>
          <a:blip r:embed="rId3"/>
          <a:stretch/>
        </p:blipFill>
        <p:spPr>
          <a:xfrm>
            <a:off x="7718400" y="6132600"/>
            <a:ext cx="985680" cy="554040"/>
          </a:xfrm>
          <a:prstGeom prst="rect">
            <a:avLst/>
          </a:prstGeom>
          <a:ln>
            <a:noFill/>
          </a:ln>
        </p:spPr>
      </p:pic>
      <p:sp>
        <p:nvSpPr>
          <p:cNvPr id="726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2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CustomShape 1"/>
          <p:cNvSpPr/>
          <p:nvPr/>
        </p:nvSpPr>
        <p:spPr>
          <a:xfrm rot="16200000">
            <a:off x="9448560" y="5915160"/>
            <a:ext cx="1706400" cy="1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12-CRS-0106 REVISED 8 FEB 2013</a:t>
            </a:r>
            <a:endParaRPr/>
          </a:p>
        </p:txBody>
      </p:sp>
      <p:pic>
        <p:nvPicPr>
          <p:cNvPr id="763" name="Picture 4" descr=""/>
          <p:cNvPicPr/>
          <p:nvPr/>
        </p:nvPicPr>
        <p:blipFill>
          <a:blip r:embed="rId3"/>
          <a:stretch/>
        </p:blipFill>
        <p:spPr>
          <a:xfrm>
            <a:off x="7718400" y="6132600"/>
            <a:ext cx="985680" cy="554040"/>
          </a:xfrm>
          <a:prstGeom prst="rect">
            <a:avLst/>
          </a:prstGeom>
          <a:ln>
            <a:noFill/>
          </a:ln>
        </p:spPr>
      </p:pic>
      <p:sp>
        <p:nvSpPr>
          <p:cNvPr id="76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6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CustomShape 1"/>
          <p:cNvSpPr/>
          <p:nvPr/>
        </p:nvSpPr>
        <p:spPr>
          <a:xfrm rot="16200000">
            <a:off x="9448560" y="5915160"/>
            <a:ext cx="1706400" cy="1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12-CRS-0106 REVISED 8 FEB 2013</a:t>
            </a:r>
            <a:endParaRPr/>
          </a:p>
        </p:txBody>
      </p:sp>
      <p:pic>
        <p:nvPicPr>
          <p:cNvPr id="801" name="Picture 4" descr=""/>
          <p:cNvPicPr/>
          <p:nvPr/>
        </p:nvPicPr>
        <p:blipFill>
          <a:blip r:embed="rId3"/>
          <a:stretch/>
        </p:blipFill>
        <p:spPr>
          <a:xfrm>
            <a:off x="7718400" y="6132600"/>
            <a:ext cx="985680" cy="554040"/>
          </a:xfrm>
          <a:prstGeom prst="rect">
            <a:avLst/>
          </a:prstGeom>
          <a:ln>
            <a:noFill/>
          </a:ln>
        </p:spPr>
      </p:pic>
      <p:sp>
        <p:nvSpPr>
          <p:cNvPr id="80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80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CustomShape 1"/>
          <p:cNvSpPr/>
          <p:nvPr/>
        </p:nvSpPr>
        <p:spPr>
          <a:xfrm rot="16200000">
            <a:off x="9448560" y="5916240"/>
            <a:ext cx="170532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12-CRS-0106 REVISED 8 FEB 2013</a:t>
            </a:r>
            <a:endParaRPr/>
          </a:p>
        </p:txBody>
      </p:sp>
      <p:pic>
        <p:nvPicPr>
          <p:cNvPr id="839" name="Picture 4" descr=""/>
          <p:cNvPicPr/>
          <p:nvPr/>
        </p:nvPicPr>
        <p:blipFill>
          <a:blip r:embed="rId3"/>
          <a:stretch/>
        </p:blipFill>
        <p:spPr>
          <a:xfrm>
            <a:off x="7718400" y="6132600"/>
            <a:ext cx="984600" cy="552960"/>
          </a:xfrm>
          <a:prstGeom prst="rect">
            <a:avLst/>
          </a:prstGeom>
          <a:ln>
            <a:noFill/>
          </a:ln>
        </p:spPr>
      </p:pic>
      <p:sp>
        <p:nvSpPr>
          <p:cNvPr id="840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84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  <p:sldLayoutId id="2147483944" r:id="rId13"/>
    <p:sldLayoutId id="2147483945" r:id="rId14"/>
    <p:sldLayoutId id="2147483946" r:id="rId15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CustomShape 1"/>
          <p:cNvSpPr/>
          <p:nvPr/>
        </p:nvSpPr>
        <p:spPr>
          <a:xfrm rot="16200000">
            <a:off x="9448560" y="5916240"/>
            <a:ext cx="170532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12-CRS-0106 REVISED 8 FEB 2013</a:t>
            </a:r>
            <a:endParaRPr/>
          </a:p>
        </p:txBody>
      </p:sp>
      <p:pic>
        <p:nvPicPr>
          <p:cNvPr id="877" name="Picture 4" descr=""/>
          <p:cNvPicPr/>
          <p:nvPr/>
        </p:nvPicPr>
        <p:blipFill>
          <a:blip r:embed="rId3"/>
          <a:stretch/>
        </p:blipFill>
        <p:spPr>
          <a:xfrm>
            <a:off x="7718400" y="6132600"/>
            <a:ext cx="984600" cy="552960"/>
          </a:xfrm>
          <a:prstGeom prst="rect">
            <a:avLst/>
          </a:prstGeom>
          <a:ln>
            <a:noFill/>
          </a:ln>
        </p:spPr>
      </p:pic>
      <p:sp>
        <p:nvSpPr>
          <p:cNvPr id="878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87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CustomShape 1"/>
          <p:cNvSpPr/>
          <p:nvPr/>
        </p:nvSpPr>
        <p:spPr>
          <a:xfrm rot="16200000">
            <a:off x="9448560" y="5914800"/>
            <a:ext cx="1706760" cy="17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12-CRS-0106 REVISED 8 FEB 2013</a:t>
            </a:r>
            <a:endParaRPr/>
          </a:p>
        </p:txBody>
      </p:sp>
      <p:pic>
        <p:nvPicPr>
          <p:cNvPr id="915" name="Picture 4" descr=""/>
          <p:cNvPicPr/>
          <p:nvPr/>
        </p:nvPicPr>
        <p:blipFill>
          <a:blip r:embed="rId3"/>
          <a:stretch/>
        </p:blipFill>
        <p:spPr>
          <a:xfrm>
            <a:off x="7718400" y="6132600"/>
            <a:ext cx="986040" cy="554400"/>
          </a:xfrm>
          <a:prstGeom prst="rect">
            <a:avLst/>
          </a:prstGeom>
          <a:ln>
            <a:noFill/>
          </a:ln>
        </p:spPr>
      </p:pic>
      <p:sp>
        <p:nvSpPr>
          <p:cNvPr id="916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9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CustomShape 1"/>
          <p:cNvSpPr/>
          <p:nvPr/>
        </p:nvSpPr>
        <p:spPr>
          <a:xfrm rot="16200000">
            <a:off x="9448560" y="5916240"/>
            <a:ext cx="170532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12-CRS-0106 REVISED 8 FEB 2013</a:t>
            </a:r>
            <a:endParaRPr/>
          </a:p>
        </p:txBody>
      </p:sp>
      <p:pic>
        <p:nvPicPr>
          <p:cNvPr id="953" name="Picture 4" descr=""/>
          <p:cNvPicPr/>
          <p:nvPr/>
        </p:nvPicPr>
        <p:blipFill>
          <a:blip r:embed="rId3"/>
          <a:stretch/>
        </p:blipFill>
        <p:spPr>
          <a:xfrm>
            <a:off x="7718400" y="6132600"/>
            <a:ext cx="984600" cy="552960"/>
          </a:xfrm>
          <a:prstGeom prst="rect">
            <a:avLst/>
          </a:prstGeom>
          <a:ln>
            <a:noFill/>
          </a:ln>
        </p:spPr>
      </p:pic>
      <p:sp>
        <p:nvSpPr>
          <p:cNvPr id="95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95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3" r:id="rId13"/>
    <p:sldLayoutId id="2147483984" r:id="rId14"/>
    <p:sldLayoutId id="2147483985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 rot="16200000">
            <a:off x="9448560" y="5915160"/>
            <a:ext cx="1706400" cy="1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12-CRS-0106 REVISED 8 FEB 2013</a:t>
            </a:r>
            <a:endParaRPr/>
          </a:p>
        </p:txBody>
      </p:sp>
      <p:pic>
        <p:nvPicPr>
          <p:cNvPr id="79" name="Picture 4" descr=""/>
          <p:cNvPicPr/>
          <p:nvPr/>
        </p:nvPicPr>
        <p:blipFill>
          <a:blip r:embed="rId3"/>
          <a:stretch/>
        </p:blipFill>
        <p:spPr>
          <a:xfrm>
            <a:off x="7718400" y="6132600"/>
            <a:ext cx="985680" cy="554040"/>
          </a:xfrm>
          <a:prstGeom prst="rect">
            <a:avLst/>
          </a:prstGeom>
          <a:ln>
            <a:noFill/>
          </a:ln>
        </p:spPr>
      </p:pic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 rot="16200000">
            <a:off x="9448560" y="5914080"/>
            <a:ext cx="1707480" cy="18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12-CRS-0106 REVISED 8 FEB 2013</a:t>
            </a:r>
            <a:endParaRPr/>
          </a:p>
        </p:txBody>
      </p:sp>
      <p:pic>
        <p:nvPicPr>
          <p:cNvPr id="117" name="Picture 4" descr=""/>
          <p:cNvPicPr/>
          <p:nvPr/>
        </p:nvPicPr>
        <p:blipFill>
          <a:blip r:embed="rId3"/>
          <a:stretch/>
        </p:blipFill>
        <p:spPr>
          <a:xfrm>
            <a:off x="7718400" y="6132600"/>
            <a:ext cx="986760" cy="555120"/>
          </a:xfrm>
          <a:prstGeom prst="rect">
            <a:avLst/>
          </a:prstGeom>
          <a:ln>
            <a:noFill/>
          </a:ln>
        </p:spPr>
      </p:pic>
      <p:sp>
        <p:nvSpPr>
          <p:cNvPr id="118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 rot="16200000">
            <a:off x="9448560" y="5916240"/>
            <a:ext cx="170532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12-CRS-0106 REVISED 8 FEB 2013</a:t>
            </a:r>
            <a:endParaRPr/>
          </a:p>
        </p:txBody>
      </p:sp>
      <p:pic>
        <p:nvPicPr>
          <p:cNvPr id="155" name="Picture 4" descr=""/>
          <p:cNvPicPr/>
          <p:nvPr/>
        </p:nvPicPr>
        <p:blipFill>
          <a:blip r:embed="rId3"/>
          <a:stretch/>
        </p:blipFill>
        <p:spPr>
          <a:xfrm>
            <a:off x="7718400" y="6132600"/>
            <a:ext cx="984600" cy="552960"/>
          </a:xfrm>
          <a:prstGeom prst="rect">
            <a:avLst/>
          </a:prstGeom>
          <a:ln>
            <a:noFill/>
          </a:ln>
        </p:spPr>
      </p:pic>
      <p:sp>
        <p:nvSpPr>
          <p:cNvPr id="156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 rot="16200000">
            <a:off x="9448560" y="5916240"/>
            <a:ext cx="170532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12-CRS-0106 REVISED 8 FEB 2013</a:t>
            </a:r>
            <a:endParaRPr/>
          </a:p>
        </p:txBody>
      </p:sp>
      <p:pic>
        <p:nvPicPr>
          <p:cNvPr id="193" name="Picture 4" descr=""/>
          <p:cNvPicPr/>
          <p:nvPr/>
        </p:nvPicPr>
        <p:blipFill>
          <a:blip r:embed="rId3"/>
          <a:stretch/>
        </p:blipFill>
        <p:spPr>
          <a:xfrm>
            <a:off x="7718400" y="6132600"/>
            <a:ext cx="984600" cy="552960"/>
          </a:xfrm>
          <a:prstGeom prst="rect">
            <a:avLst/>
          </a:prstGeom>
          <a:ln>
            <a:noFill/>
          </a:ln>
        </p:spPr>
      </p:pic>
      <p:sp>
        <p:nvSpPr>
          <p:cNvPr id="19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 rot="16200000">
            <a:off x="9448560" y="5914080"/>
            <a:ext cx="1707480" cy="18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12-CRS-0106 REVISED 8 FEB 2013</a:t>
            </a:r>
            <a:endParaRPr/>
          </a:p>
        </p:txBody>
      </p:sp>
      <p:pic>
        <p:nvPicPr>
          <p:cNvPr id="231" name="Picture 4" descr=""/>
          <p:cNvPicPr/>
          <p:nvPr/>
        </p:nvPicPr>
        <p:blipFill>
          <a:blip r:embed="rId3"/>
          <a:stretch/>
        </p:blipFill>
        <p:spPr>
          <a:xfrm>
            <a:off x="7718400" y="6132600"/>
            <a:ext cx="986760" cy="555120"/>
          </a:xfrm>
          <a:prstGeom prst="rect">
            <a:avLst/>
          </a:prstGeom>
          <a:ln>
            <a:noFill/>
          </a:ln>
        </p:spPr>
      </p:pic>
      <p:sp>
        <p:nvSpPr>
          <p:cNvPr id="23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 rot="16200000">
            <a:off x="9448560" y="5916240"/>
            <a:ext cx="170532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12-CRS-0106 REVISED 8 FEB 2013</a:t>
            </a:r>
            <a:endParaRPr/>
          </a:p>
        </p:txBody>
      </p:sp>
      <p:pic>
        <p:nvPicPr>
          <p:cNvPr id="269" name="Picture 4" descr=""/>
          <p:cNvPicPr/>
          <p:nvPr/>
        </p:nvPicPr>
        <p:blipFill>
          <a:blip r:embed="rId3"/>
          <a:stretch/>
        </p:blipFill>
        <p:spPr>
          <a:xfrm>
            <a:off x="7718400" y="6132600"/>
            <a:ext cx="984600" cy="552960"/>
          </a:xfrm>
          <a:prstGeom prst="rect">
            <a:avLst/>
          </a:prstGeom>
          <a:ln>
            <a:noFill/>
          </a:ln>
        </p:spPr>
      </p:pic>
      <p:sp>
        <p:nvSpPr>
          <p:cNvPr id="270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 rot="16200000">
            <a:off x="9448560" y="5914080"/>
            <a:ext cx="1707480" cy="18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12-CRS-0106 REVISED 8 FEB 2013</a:t>
            </a:r>
            <a:endParaRPr/>
          </a:p>
        </p:txBody>
      </p:sp>
      <p:pic>
        <p:nvPicPr>
          <p:cNvPr id="307" name="Picture 4" descr=""/>
          <p:cNvPicPr/>
          <p:nvPr/>
        </p:nvPicPr>
        <p:blipFill>
          <a:blip r:embed="rId3"/>
          <a:stretch/>
        </p:blipFill>
        <p:spPr>
          <a:xfrm>
            <a:off x="7718400" y="6132600"/>
            <a:ext cx="986760" cy="555120"/>
          </a:xfrm>
          <a:prstGeom prst="rect">
            <a:avLst/>
          </a:prstGeom>
          <a:ln>
            <a:noFill/>
          </a:ln>
        </p:spPr>
      </p:pic>
      <p:sp>
        <p:nvSpPr>
          <p:cNvPr id="308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2.jpeg"/><Relationship Id="rId2" Type="http://schemas.openxmlformats.org/officeDocument/2006/relationships/slideLayout" Target="../slideLayouts/slideLayout7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image" Target="../media/image144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slideLayout" Target="../slideLayouts/slideLayout8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9.png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6.png"/><Relationship Id="rId2" Type="http://schemas.openxmlformats.org/officeDocument/2006/relationships/slideLayout" Target="../slideLayouts/slideLayout9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7.png"/><Relationship Id="rId2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slideLayout" Target="../slideLayouts/slideLayout10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image" Target="../media/image163.png"/><Relationship Id="rId3" Type="http://schemas.openxmlformats.org/officeDocument/2006/relationships/image" Target="../media/image164.wmf"/><Relationship Id="rId4" Type="http://schemas.openxmlformats.org/officeDocument/2006/relationships/slideLayout" Target="../slideLayouts/slideLayout121.xml"/><Relationship Id="rId5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5.png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0.png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slideLayout" Target="../slideLayouts/slideLayout13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73.png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slideLayout" Target="../slideLayouts/slideLayout13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77.png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slideLayout" Target="../slideLayouts/slideLayout13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80.png"/><Relationship Id="rId2" Type="http://schemas.openxmlformats.org/officeDocument/2006/relationships/image" Target="../media/image181.png"/><Relationship Id="rId3" Type="http://schemas.openxmlformats.org/officeDocument/2006/relationships/slideLayout" Target="../slideLayouts/slideLayout145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82.png"/><Relationship Id="rId2" Type="http://schemas.openxmlformats.org/officeDocument/2006/relationships/slideLayout" Target="../slideLayouts/slideLayout157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83.png"/><Relationship Id="rId2" Type="http://schemas.openxmlformats.org/officeDocument/2006/relationships/slideLayout" Target="../slideLayouts/slideLayout16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84.wmf"/><Relationship Id="rId2" Type="http://schemas.openxmlformats.org/officeDocument/2006/relationships/image" Target="../media/image185.wmf"/><Relationship Id="rId3" Type="http://schemas.openxmlformats.org/officeDocument/2006/relationships/image" Target="../media/image186.wmf"/><Relationship Id="rId4" Type="http://schemas.openxmlformats.org/officeDocument/2006/relationships/image" Target="../media/image187.wmf"/><Relationship Id="rId5" Type="http://schemas.openxmlformats.org/officeDocument/2006/relationships/image" Target="../media/image188.wmf"/><Relationship Id="rId6" Type="http://schemas.openxmlformats.org/officeDocument/2006/relationships/image" Target="../media/image189.wmf"/><Relationship Id="rId7" Type="http://schemas.openxmlformats.org/officeDocument/2006/relationships/slideLayout" Target="../slideLayouts/slideLayout181.xml"/><Relationship Id="rId8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90.png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wmf"/><Relationship Id="rId5" Type="http://schemas.openxmlformats.org/officeDocument/2006/relationships/image" Target="../media/image194.wmf"/><Relationship Id="rId6" Type="http://schemas.openxmlformats.org/officeDocument/2006/relationships/image" Target="../media/image195.wmf"/><Relationship Id="rId7" Type="http://schemas.openxmlformats.org/officeDocument/2006/relationships/slideLayout" Target="../slideLayouts/slideLayout181.xml"/><Relationship Id="rId8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slideLayout" Target="../slideLayouts/slideLayout193.xml"/><Relationship Id="rId7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01.jpeg"/><Relationship Id="rId2" Type="http://schemas.openxmlformats.org/officeDocument/2006/relationships/slideLayout" Target="../slideLayouts/slideLayout20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02.png"/><Relationship Id="rId2" Type="http://schemas.openxmlformats.org/officeDocument/2006/relationships/slideLayout" Target="../slideLayouts/slideLayout217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03.png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slideLayout" Target="../slideLayouts/slideLayout229.xml"/><Relationship Id="rId9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10.png"/><Relationship Id="rId2" Type="http://schemas.openxmlformats.org/officeDocument/2006/relationships/slideLayout" Target="../slideLayouts/slideLayout24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11.png"/><Relationship Id="rId2" Type="http://schemas.openxmlformats.org/officeDocument/2006/relationships/image" Target="../media/image212.png"/><Relationship Id="rId3" Type="http://schemas.openxmlformats.org/officeDocument/2006/relationships/slideLayout" Target="../slideLayouts/slideLayout25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13.png"/><Relationship Id="rId2" Type="http://schemas.openxmlformats.org/officeDocument/2006/relationships/slideLayout" Target="../slideLayouts/slideLayout265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4.png"/><Relationship Id="rId2" Type="http://schemas.openxmlformats.org/officeDocument/2006/relationships/slideLayout" Target="../slideLayouts/slideLayout265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15.png"/><Relationship Id="rId2" Type="http://schemas.openxmlformats.org/officeDocument/2006/relationships/slideLayout" Target="../slideLayouts/slideLayout265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16.png"/><Relationship Id="rId2" Type="http://schemas.openxmlformats.org/officeDocument/2006/relationships/slideLayout" Target="../slideLayouts/slideLayout265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17.png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slideLayout" Target="../slideLayouts/slideLayout27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24.png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slideLayout" Target="../slideLayouts/slideLayout28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30.png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slideLayout" Target="../slideLayouts/slideLayout28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image" Target="../media/image128.png"/><Relationship Id="rId3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image" Target="../media/image130.png"/><Relationship Id="rId3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CustomShape 1"/>
          <p:cNvSpPr/>
          <p:nvPr/>
        </p:nvSpPr>
        <p:spPr>
          <a:xfrm>
            <a:off x="418320" y="2962080"/>
            <a:ext cx="8045280" cy="2924640"/>
          </a:xfrm>
          <a:prstGeom prst="roundRect">
            <a:avLst>
              <a:gd name="adj" fmla="val 2576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6" name="CustomShape 2"/>
          <p:cNvSpPr/>
          <p:nvPr/>
        </p:nvSpPr>
        <p:spPr>
          <a:xfrm>
            <a:off x="618840" y="2869920"/>
            <a:ext cx="7904880" cy="259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A Recurrent Neural Network for Non-Linear Control of a Fixed-Wing UAV</a:t>
            </a:r>
            <a:endParaRPr/>
          </a:p>
          <a:p>
            <a:endParaRPr/>
          </a:p>
          <a:p>
            <a:r>
              <a:rPr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Ohanes Dadian and Subdoh Bhandari</a:t>
            </a:r>
            <a:endParaRPr/>
          </a:p>
          <a:p>
            <a:r>
              <a:rPr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                 </a:t>
            </a:r>
            <a:r>
              <a:rPr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Cal Poly Pomona</a:t>
            </a:r>
            <a:endParaRPr/>
          </a:p>
          <a:p>
            <a:endParaRPr/>
          </a:p>
          <a:p>
            <a:pPr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  </a:t>
            </a: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American Control Conference, 2016</a:t>
            </a:r>
            <a:endParaRPr/>
          </a:p>
        </p:txBody>
      </p:sp>
      <p:sp>
        <p:nvSpPr>
          <p:cNvPr id="997" name="CustomShape 3"/>
          <p:cNvSpPr/>
          <p:nvPr/>
        </p:nvSpPr>
        <p:spPr>
          <a:xfrm>
            <a:off x="865080" y="6356520"/>
            <a:ext cx="163872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6/28/16</a:t>
            </a:r>
            <a:endParaRPr/>
          </a:p>
        </p:txBody>
      </p:sp>
      <p:sp>
        <p:nvSpPr>
          <p:cNvPr id="998" name="CustomShape 4"/>
          <p:cNvSpPr/>
          <p:nvPr/>
        </p:nvSpPr>
        <p:spPr>
          <a:xfrm>
            <a:off x="444600" y="6356520"/>
            <a:ext cx="35460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A4DD9DE6-AF16-42CA-A7A4-7FB35A8BFDEC}" type="slidenum">
              <a:rPr lang="en-US" sz="105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&lt;number&gt;</a:t>
            </a:fld>
            <a:endParaRPr/>
          </a:p>
        </p:txBody>
      </p:sp>
      <p:pic>
        <p:nvPicPr>
          <p:cNvPr id="999" name="" descr=""/>
          <p:cNvPicPr/>
          <p:nvPr/>
        </p:nvPicPr>
        <p:blipFill>
          <a:blip r:embed="rId1"/>
          <a:stretch/>
        </p:blipFill>
        <p:spPr>
          <a:xfrm>
            <a:off x="127440" y="401040"/>
            <a:ext cx="3071520" cy="2305800"/>
          </a:xfrm>
          <a:prstGeom prst="rect">
            <a:avLst/>
          </a:prstGeom>
          <a:ln>
            <a:noFill/>
          </a:ln>
        </p:spPr>
      </p:pic>
      <p:pic>
        <p:nvPicPr>
          <p:cNvPr id="1000" name="" descr=""/>
          <p:cNvPicPr/>
          <p:nvPr/>
        </p:nvPicPr>
        <p:blipFill>
          <a:blip r:embed="rId2"/>
          <a:stretch/>
        </p:blipFill>
        <p:spPr>
          <a:xfrm>
            <a:off x="3484080" y="551520"/>
            <a:ext cx="5651280" cy="207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CustomShape 1"/>
          <p:cNvSpPr/>
          <p:nvPr/>
        </p:nvSpPr>
        <p:spPr>
          <a:xfrm>
            <a:off x="366840" y="197640"/>
            <a:ext cx="8377560" cy="102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Artificial Neural Networks (Contd.)</a:t>
            </a:r>
            <a:endParaRPr/>
          </a:p>
        </p:txBody>
      </p:sp>
      <p:sp>
        <p:nvSpPr>
          <p:cNvPr id="1042" name="CustomShape 2"/>
          <p:cNvSpPr/>
          <p:nvPr/>
        </p:nvSpPr>
        <p:spPr>
          <a:xfrm>
            <a:off x="865080" y="6356520"/>
            <a:ext cx="163872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043" name="CustomShape 3"/>
          <p:cNvSpPr/>
          <p:nvPr/>
        </p:nvSpPr>
        <p:spPr>
          <a:xfrm>
            <a:off x="444600" y="6356520"/>
            <a:ext cx="35460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6739E13F-DF68-4099-81B5-58689CEB5EBD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sp>
        <p:nvSpPr>
          <p:cNvPr id="1044" name="CustomShape 4"/>
          <p:cNvSpPr/>
          <p:nvPr/>
        </p:nvSpPr>
        <p:spPr>
          <a:xfrm>
            <a:off x="366840" y="1644840"/>
            <a:ext cx="8377560" cy="43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38760">
              <a:lnSpc>
                <a:spcPct val="100000"/>
              </a:lnSpc>
              <a:buBlip>
                <a:blip r:embed="rId1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Neural Nets can be used to map complex relationships between inputs and outputs or perform pattern recognition</a:t>
            </a:r>
            <a:endParaRPr/>
          </a:p>
          <a:p>
            <a:pPr lvl="2" marL="648000" indent="-21600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Program computer to learn how to learn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2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Virtually any function can be approximated using input-output pairs.</a:t>
            </a:r>
            <a:endParaRPr/>
          </a:p>
          <a:p>
            <a:pPr lvl="2" marL="648000" indent="-21456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No assumptions required.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3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Adaptive nature allows for response to unexpected inputs and patterns.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4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Comes in many forms.</a:t>
            </a:r>
            <a:endParaRPr/>
          </a:p>
          <a:p>
            <a:pPr lvl="1" marL="594360" indent="-17856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Feed-forward</a:t>
            </a:r>
            <a:endParaRPr/>
          </a:p>
          <a:p>
            <a:pPr lvl="1" marL="594360" indent="-17856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Recurrent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CustomShape 1"/>
          <p:cNvSpPr/>
          <p:nvPr/>
        </p:nvSpPr>
        <p:spPr>
          <a:xfrm>
            <a:off x="457200" y="1600200"/>
            <a:ext cx="8228160" cy="4417560"/>
          </a:xfrm>
          <a:prstGeom prst="roundRect">
            <a:avLst>
              <a:gd name="adj" fmla="val 2576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2"/>
          <p:cNvSpPr/>
          <p:nvPr/>
        </p:nvSpPr>
        <p:spPr>
          <a:xfrm>
            <a:off x="366840" y="197640"/>
            <a:ext cx="8379720" cy="102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Neural Network Layers</a:t>
            </a:r>
            <a:endParaRPr/>
          </a:p>
        </p:txBody>
      </p:sp>
      <p:sp>
        <p:nvSpPr>
          <p:cNvPr id="1047" name="CustomShape 3"/>
          <p:cNvSpPr/>
          <p:nvPr/>
        </p:nvSpPr>
        <p:spPr>
          <a:xfrm>
            <a:off x="865080" y="6356520"/>
            <a:ext cx="164088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7/3/16</a:t>
            </a:r>
            <a:endParaRPr/>
          </a:p>
        </p:txBody>
      </p:sp>
      <p:sp>
        <p:nvSpPr>
          <p:cNvPr id="1048" name="CustomShape 4"/>
          <p:cNvSpPr/>
          <p:nvPr/>
        </p:nvSpPr>
        <p:spPr>
          <a:xfrm>
            <a:off x="444600" y="6356520"/>
            <a:ext cx="3567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F1AEE882-E4DA-40B8-A8B2-C6961E39E1D9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1049" name="Picture 5" descr=""/>
          <p:cNvPicPr/>
          <p:nvPr/>
        </p:nvPicPr>
        <p:blipFill>
          <a:blip r:embed="rId1"/>
          <a:stretch/>
        </p:blipFill>
        <p:spPr>
          <a:xfrm>
            <a:off x="1574280" y="1722960"/>
            <a:ext cx="6257880" cy="417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CustomShape 1"/>
          <p:cNvSpPr/>
          <p:nvPr/>
        </p:nvSpPr>
        <p:spPr>
          <a:xfrm>
            <a:off x="366840" y="197640"/>
            <a:ext cx="8377560" cy="102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Recurrent Neural Networks</a:t>
            </a:r>
            <a:endParaRPr/>
          </a:p>
        </p:txBody>
      </p:sp>
      <p:sp>
        <p:nvSpPr>
          <p:cNvPr id="1051" name="CustomShape 2"/>
          <p:cNvSpPr/>
          <p:nvPr/>
        </p:nvSpPr>
        <p:spPr>
          <a:xfrm>
            <a:off x="865080" y="6356520"/>
            <a:ext cx="163872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052" name="CustomShape 3"/>
          <p:cNvSpPr/>
          <p:nvPr/>
        </p:nvSpPr>
        <p:spPr>
          <a:xfrm>
            <a:off x="444600" y="6356520"/>
            <a:ext cx="35460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3EFC6175-CDE2-4D75-BDEB-14C79AFE7D98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sp>
        <p:nvSpPr>
          <p:cNvPr id="1053" name="CustomShape 4"/>
          <p:cNvSpPr/>
          <p:nvPr/>
        </p:nvSpPr>
        <p:spPr>
          <a:xfrm>
            <a:off x="366840" y="1644840"/>
            <a:ext cx="8377560" cy="43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72880" indent="-268560">
              <a:lnSpc>
                <a:spcPct val="100000"/>
              </a:lnSpc>
              <a:buBlip>
                <a:blip r:embed="rId1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All connections form a directed cycle.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054" name="" descr=""/>
          <p:cNvPicPr/>
          <p:nvPr/>
        </p:nvPicPr>
        <p:blipFill>
          <a:blip r:embed="rId2"/>
          <a:stretch/>
        </p:blipFill>
        <p:spPr>
          <a:xfrm>
            <a:off x="2720160" y="2597400"/>
            <a:ext cx="3710520" cy="333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CustomShape 1"/>
          <p:cNvSpPr/>
          <p:nvPr/>
        </p:nvSpPr>
        <p:spPr>
          <a:xfrm>
            <a:off x="4813200" y="1600200"/>
            <a:ext cx="3945240" cy="4339080"/>
          </a:xfrm>
          <a:prstGeom prst="roundRect">
            <a:avLst>
              <a:gd name="adj" fmla="val 4696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6" name="CustomShape 2"/>
          <p:cNvSpPr/>
          <p:nvPr/>
        </p:nvSpPr>
        <p:spPr>
          <a:xfrm>
            <a:off x="366840" y="197640"/>
            <a:ext cx="8377560" cy="102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Echo State Network</a:t>
            </a:r>
            <a:endParaRPr/>
          </a:p>
        </p:txBody>
      </p:sp>
      <p:sp>
        <p:nvSpPr>
          <p:cNvPr id="1057" name="CustomShape 3"/>
          <p:cNvSpPr/>
          <p:nvPr/>
        </p:nvSpPr>
        <p:spPr>
          <a:xfrm>
            <a:off x="865080" y="6356520"/>
            <a:ext cx="163872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058" name="CustomShape 4"/>
          <p:cNvSpPr/>
          <p:nvPr/>
        </p:nvSpPr>
        <p:spPr>
          <a:xfrm>
            <a:off x="444600" y="6356520"/>
            <a:ext cx="35460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7422C877-43DC-4BB5-91DE-EDFBF1917D67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sp>
        <p:nvSpPr>
          <p:cNvPr id="1059" name="CustomShape 5"/>
          <p:cNvSpPr/>
          <p:nvPr/>
        </p:nvSpPr>
        <p:spPr>
          <a:xfrm>
            <a:off x="366840" y="1644840"/>
            <a:ext cx="4030920" cy="43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38760">
              <a:lnSpc>
                <a:spcPct val="100000"/>
              </a:lnSpc>
              <a:buBlip>
                <a:blip r:embed="rId1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Provide current knowledge with simpler implementation.</a:t>
            </a:r>
            <a:endParaRPr/>
          </a:p>
          <a:p>
            <a:pPr lvl="2" marL="648000" indent="-21276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Sparsely connected neurons.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2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Weights are fixed.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3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Hidden layer behaves as a reservoir.</a:t>
            </a:r>
            <a:endParaRPr/>
          </a:p>
          <a:p>
            <a:pPr lvl="2" marL="648000" indent="-21276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Implements a leak rate for current knowledge.</a:t>
            </a:r>
            <a:endParaRPr/>
          </a:p>
        </p:txBody>
      </p:sp>
      <p:pic>
        <p:nvPicPr>
          <p:cNvPr id="1060" name="" descr=""/>
          <p:cNvPicPr/>
          <p:nvPr/>
        </p:nvPicPr>
        <p:blipFill>
          <a:blip r:embed="rId4"/>
          <a:stretch/>
        </p:blipFill>
        <p:spPr>
          <a:xfrm>
            <a:off x="5045760" y="2724480"/>
            <a:ext cx="3543480" cy="208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CustomShape 1"/>
          <p:cNvSpPr/>
          <p:nvPr/>
        </p:nvSpPr>
        <p:spPr>
          <a:xfrm>
            <a:off x="366840" y="197640"/>
            <a:ext cx="8379000" cy="102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ESN Algorithm</a:t>
            </a:r>
            <a:endParaRPr/>
          </a:p>
        </p:txBody>
      </p:sp>
      <p:sp>
        <p:nvSpPr>
          <p:cNvPr id="1062" name="CustomShape 2"/>
          <p:cNvSpPr/>
          <p:nvPr/>
        </p:nvSpPr>
        <p:spPr>
          <a:xfrm>
            <a:off x="865080" y="6356520"/>
            <a:ext cx="16401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063" name="CustomShape 3"/>
          <p:cNvSpPr/>
          <p:nvPr/>
        </p:nvSpPr>
        <p:spPr>
          <a:xfrm>
            <a:off x="444600" y="6356520"/>
            <a:ext cx="3560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E7D0CAA3-9CFA-427C-B731-134711AC5DF9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sp>
        <p:nvSpPr>
          <p:cNvPr id="1064" name="CustomShape 4"/>
          <p:cNvSpPr/>
          <p:nvPr/>
        </p:nvSpPr>
        <p:spPr>
          <a:xfrm>
            <a:off x="366840" y="1644840"/>
            <a:ext cx="8379000" cy="436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200">
              <a:lnSpc>
                <a:spcPct val="100000"/>
              </a:lnSpc>
              <a:buBlip>
                <a:blip r:embed="rId1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Generate a large random reservoir.</a:t>
            </a:r>
            <a:endParaRPr/>
          </a:p>
          <a:p>
            <a:pPr marL="343080" indent="-340200">
              <a:lnSpc>
                <a:spcPct val="100000"/>
              </a:lnSpc>
              <a:buBlip>
                <a:blip r:embed="rId2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Train using input data and collect corresponding reservoir activation states.</a:t>
            </a:r>
            <a:endParaRPr/>
          </a:p>
          <a:p>
            <a:pPr lvl="1" marL="594360" indent="-18000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Nonlinear transform of input signal (square wave) and the output signal (sine wave).</a:t>
            </a:r>
            <a:endParaRPr/>
          </a:p>
          <a:p>
            <a:pPr marL="343080" indent="-340200">
              <a:lnSpc>
                <a:spcPct val="100000"/>
              </a:lnSpc>
              <a:buBlip>
                <a:blip r:embed="rId3"/>
              </a:buBlip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Simple design and implementation.</a:t>
            </a:r>
            <a:endParaRPr/>
          </a:p>
          <a:p>
            <a:pPr marL="343080" indent="-340200">
              <a:lnSpc>
                <a:spcPct val="100000"/>
              </a:lnSpc>
              <a:buBlip>
                <a:blip r:embed="rId4"/>
              </a:buBlip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Short-term memory aids in enhancing learning process.</a:t>
            </a:r>
            <a:endParaRPr/>
          </a:p>
          <a:p>
            <a:pPr marL="343080" indent="-340200">
              <a:lnSpc>
                <a:spcPct val="100000"/>
              </a:lnSpc>
              <a:buBlip>
                <a:blip r:embed="rId5"/>
              </a:buBlip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Compute the linear readout weights from the reservoir and using linear regression (Weiner-Hopf method).</a:t>
            </a:r>
            <a:endParaRPr/>
          </a:p>
          <a:p>
            <a:pPr marL="343080" indent="-340200">
              <a:lnSpc>
                <a:spcPct val="100000"/>
              </a:lnSpc>
              <a:buBlip>
                <a:blip r:embed="rId6"/>
              </a:buBlip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Compute Mean Square Error (MSE).</a:t>
            </a:r>
            <a:endParaRPr/>
          </a:p>
          <a:p>
            <a:pPr marL="343080" indent="-340200">
              <a:lnSpc>
                <a:spcPct val="100000"/>
              </a:lnSpc>
              <a:buBlip>
                <a:blip r:embed="rId7"/>
              </a:buBlip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Retrain if MSE is too high.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CustomShape 1"/>
          <p:cNvSpPr/>
          <p:nvPr/>
        </p:nvSpPr>
        <p:spPr>
          <a:xfrm>
            <a:off x="457200" y="1600200"/>
            <a:ext cx="8228160" cy="4417560"/>
          </a:xfrm>
          <a:prstGeom prst="roundRect">
            <a:avLst>
              <a:gd name="adj" fmla="val 2576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66" name="CustomShape 2"/>
          <p:cNvSpPr/>
          <p:nvPr/>
        </p:nvSpPr>
        <p:spPr>
          <a:xfrm>
            <a:off x="366840" y="197640"/>
            <a:ext cx="8379720" cy="102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ESN Training Sequence</a:t>
            </a:r>
            <a:endParaRPr/>
          </a:p>
        </p:txBody>
      </p:sp>
      <p:sp>
        <p:nvSpPr>
          <p:cNvPr id="1067" name="CustomShape 3"/>
          <p:cNvSpPr/>
          <p:nvPr/>
        </p:nvSpPr>
        <p:spPr>
          <a:xfrm>
            <a:off x="865080" y="6356520"/>
            <a:ext cx="164088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7/3/16</a:t>
            </a:r>
            <a:endParaRPr/>
          </a:p>
        </p:txBody>
      </p:sp>
      <p:sp>
        <p:nvSpPr>
          <p:cNvPr id="1068" name="CustomShape 4"/>
          <p:cNvSpPr/>
          <p:nvPr/>
        </p:nvSpPr>
        <p:spPr>
          <a:xfrm>
            <a:off x="444600" y="6356520"/>
            <a:ext cx="3567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036C26CD-08DC-4D10-9362-AD3E6B152DE4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1069" name="" descr=""/>
          <p:cNvPicPr/>
          <p:nvPr/>
        </p:nvPicPr>
        <p:blipFill>
          <a:blip r:embed="rId1"/>
          <a:stretch/>
        </p:blipFill>
        <p:spPr>
          <a:xfrm>
            <a:off x="1587600" y="1659240"/>
            <a:ext cx="5825880" cy="428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CustomShape 1"/>
          <p:cNvSpPr/>
          <p:nvPr/>
        </p:nvSpPr>
        <p:spPr>
          <a:xfrm>
            <a:off x="366840" y="197640"/>
            <a:ext cx="8377560" cy="102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ESN Algorithm, contd.</a:t>
            </a:r>
            <a:endParaRPr/>
          </a:p>
        </p:txBody>
      </p:sp>
      <p:sp>
        <p:nvSpPr>
          <p:cNvPr id="1071" name="CustomShape 2"/>
          <p:cNvSpPr/>
          <p:nvPr/>
        </p:nvSpPr>
        <p:spPr>
          <a:xfrm>
            <a:off x="865080" y="6356520"/>
            <a:ext cx="163872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072" name="CustomShape 3"/>
          <p:cNvSpPr/>
          <p:nvPr/>
        </p:nvSpPr>
        <p:spPr>
          <a:xfrm>
            <a:off x="444600" y="6356520"/>
            <a:ext cx="35460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039093E8-A4EE-4DC7-9890-2E050D517FC7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1073" name="" descr=""/>
          <p:cNvPicPr/>
          <p:nvPr/>
        </p:nvPicPr>
        <p:blipFill>
          <a:blip r:embed="rId1"/>
          <a:stretch/>
        </p:blipFill>
        <p:spPr>
          <a:xfrm>
            <a:off x="640080" y="1513800"/>
            <a:ext cx="7427520" cy="460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CustomShape 1"/>
          <p:cNvSpPr/>
          <p:nvPr/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Reservoir (Hidden Layer)</a:t>
            </a:r>
            <a:endParaRPr/>
          </a:p>
        </p:txBody>
      </p:sp>
      <p:sp>
        <p:nvSpPr>
          <p:cNvPr id="1075" name="CustomShape 2"/>
          <p:cNvSpPr/>
          <p:nvPr/>
        </p:nvSpPr>
        <p:spPr>
          <a:xfrm>
            <a:off x="457200" y="1418400"/>
            <a:ext cx="8227080" cy="320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marL="343080" indent="-339840">
              <a:lnSpc>
                <a:spcPct val="100000"/>
              </a:lnSpc>
              <a:buBlip>
                <a:blip r:embed="rId1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The memory in the hidden layer as a state space</a:t>
            </a:r>
            <a:endParaRPr/>
          </a:p>
          <a:p>
            <a:pPr marL="343080" indent="-339840">
              <a:lnSpc>
                <a:spcPct val="100000"/>
              </a:lnSpc>
              <a:buBlip>
                <a:blip r:embed="rId2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The neurons make up the state, charged by the time delay propagation of output neurons</a:t>
            </a:r>
            <a:endParaRPr/>
          </a:p>
          <a:p>
            <a:pPr marL="343080" indent="-339840">
              <a:lnSpc>
                <a:spcPct val="100000"/>
              </a:lnSpc>
              <a:buBlip>
                <a:blip r:embed="rId3"/>
              </a:buBlip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Effects of the environment are applied to the model through the input sources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076" name="Picture 3" descr=""/>
          <p:cNvPicPr/>
          <p:nvPr/>
        </p:nvPicPr>
        <p:blipFill>
          <a:blip r:embed="rId4"/>
          <a:stretch/>
        </p:blipFill>
        <p:spPr>
          <a:xfrm>
            <a:off x="1589760" y="3719880"/>
            <a:ext cx="5484240" cy="231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CustomShape 1"/>
          <p:cNvSpPr/>
          <p:nvPr/>
        </p:nvSpPr>
        <p:spPr>
          <a:xfrm>
            <a:off x="366840" y="197640"/>
            <a:ext cx="8378640" cy="102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Activation Function</a:t>
            </a:r>
            <a:endParaRPr/>
          </a:p>
        </p:txBody>
      </p:sp>
      <p:sp>
        <p:nvSpPr>
          <p:cNvPr id="1078" name="CustomShape 2"/>
          <p:cNvSpPr/>
          <p:nvPr/>
        </p:nvSpPr>
        <p:spPr>
          <a:xfrm>
            <a:off x="865080" y="6356520"/>
            <a:ext cx="16398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079" name="CustomShape 3"/>
          <p:cNvSpPr/>
          <p:nvPr/>
        </p:nvSpPr>
        <p:spPr>
          <a:xfrm>
            <a:off x="444600" y="6356520"/>
            <a:ext cx="35568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7504BCD9-C49D-487B-A16A-ADF803EE383D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1080" name="Picture 5" descr=""/>
          <p:cNvPicPr/>
          <p:nvPr/>
        </p:nvPicPr>
        <p:blipFill>
          <a:blip r:embed="rId1"/>
          <a:srcRect l="3680" t="5737" r="7974" b="1635"/>
          <a:stretch/>
        </p:blipFill>
        <p:spPr>
          <a:xfrm>
            <a:off x="5000400" y="1909800"/>
            <a:ext cx="3745080" cy="3204000"/>
          </a:xfrm>
          <a:prstGeom prst="rect">
            <a:avLst/>
          </a:prstGeom>
          <a:ln>
            <a:noFill/>
          </a:ln>
        </p:spPr>
      </p:pic>
      <p:sp>
        <p:nvSpPr>
          <p:cNvPr id="1081" name="CustomShape 4"/>
          <p:cNvSpPr/>
          <p:nvPr/>
        </p:nvSpPr>
        <p:spPr>
          <a:xfrm>
            <a:off x="1053360" y="3381840"/>
            <a:ext cx="914184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2" name="CustomShape 5"/>
          <p:cNvSpPr/>
          <p:nvPr/>
        </p:nvSpPr>
        <p:spPr>
          <a:xfrm>
            <a:off x="193680" y="1497240"/>
            <a:ext cx="4569840" cy="11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39840">
              <a:lnSpc>
                <a:spcPct val="100000"/>
              </a:lnSpc>
              <a:buBlip>
                <a:blip r:embed="rId2"/>
              </a:buBlip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ESN activates its neurons using Hyperbolic tangent function</a:t>
            </a:r>
            <a:endParaRPr/>
          </a:p>
        </p:txBody>
      </p:sp>
      <p:pic>
        <p:nvPicPr>
          <p:cNvPr id="1083" name="" descr=""/>
          <p:cNvPicPr/>
          <p:nvPr/>
        </p:nvPicPr>
        <p:blipFill>
          <a:blip r:embed="rId3"/>
          <a:stretch/>
        </p:blipFill>
        <p:spPr>
          <a:xfrm>
            <a:off x="482760" y="3225960"/>
            <a:ext cx="4036680" cy="111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CustomShape 1"/>
          <p:cNvSpPr/>
          <p:nvPr/>
        </p:nvSpPr>
        <p:spPr>
          <a:xfrm>
            <a:off x="366840" y="197640"/>
            <a:ext cx="8377560" cy="102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ESN for Control and Identification</a:t>
            </a:r>
            <a:endParaRPr/>
          </a:p>
        </p:txBody>
      </p:sp>
      <p:sp>
        <p:nvSpPr>
          <p:cNvPr id="1085" name="CustomShape 2"/>
          <p:cNvSpPr/>
          <p:nvPr/>
        </p:nvSpPr>
        <p:spPr>
          <a:xfrm>
            <a:off x="865080" y="6356520"/>
            <a:ext cx="163872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086" name="CustomShape 3"/>
          <p:cNvSpPr/>
          <p:nvPr/>
        </p:nvSpPr>
        <p:spPr>
          <a:xfrm>
            <a:off x="444600" y="6356520"/>
            <a:ext cx="35460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D014BC24-79B1-48EB-B383-4258B9F13E07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sp>
        <p:nvSpPr>
          <p:cNvPr id="1087" name="CustomShape 4"/>
          <p:cNvSpPr/>
          <p:nvPr/>
        </p:nvSpPr>
        <p:spPr>
          <a:xfrm>
            <a:off x="366840" y="1644840"/>
            <a:ext cx="8377560" cy="43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38760">
              <a:lnSpc>
                <a:spcPct val="100000"/>
              </a:lnSpc>
              <a:buBlip>
                <a:blip r:embed="rId1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Simple Design and Implementation.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2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Can easily map linear systems to nonlinear form.</a:t>
            </a:r>
            <a:endParaRPr/>
          </a:p>
          <a:p>
            <a:pPr lvl="2" marL="648000" indent="-21276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Nonlinear transform of input signal and to output signal.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3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Short-term memory aids in enhancing learning process.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4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Compute Mean Square Error (MSE).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5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Retrain if MSE is too high.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CustomShape 1"/>
          <p:cNvSpPr/>
          <p:nvPr/>
        </p:nvSpPr>
        <p:spPr>
          <a:xfrm>
            <a:off x="366840" y="197640"/>
            <a:ext cx="8377560" cy="102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Topics</a:t>
            </a:r>
            <a:endParaRPr/>
          </a:p>
        </p:txBody>
      </p:sp>
      <p:sp>
        <p:nvSpPr>
          <p:cNvPr id="1002" name="CustomShape 2"/>
          <p:cNvSpPr/>
          <p:nvPr/>
        </p:nvSpPr>
        <p:spPr>
          <a:xfrm>
            <a:off x="865080" y="6356520"/>
            <a:ext cx="163872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6/28/16</a:t>
            </a:r>
            <a:endParaRPr/>
          </a:p>
        </p:txBody>
      </p:sp>
      <p:sp>
        <p:nvSpPr>
          <p:cNvPr id="1003" name="CustomShape 3"/>
          <p:cNvSpPr/>
          <p:nvPr/>
        </p:nvSpPr>
        <p:spPr>
          <a:xfrm>
            <a:off x="444600" y="6356520"/>
            <a:ext cx="35460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00728B64-B082-4601-9CE2-F729B82E2B98}" type="slidenum">
              <a:rPr lang="en-US" sz="105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&lt;number&gt;</a:t>
            </a:fld>
            <a:endParaRPr/>
          </a:p>
        </p:txBody>
      </p:sp>
      <p:sp>
        <p:nvSpPr>
          <p:cNvPr id="1004" name="CustomShape 4"/>
          <p:cNvSpPr/>
          <p:nvPr/>
        </p:nvSpPr>
        <p:spPr>
          <a:xfrm>
            <a:off x="366840" y="1644840"/>
            <a:ext cx="8377560" cy="43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72880" indent="-268560">
              <a:lnSpc>
                <a:spcPct val="100000"/>
              </a:lnSpc>
              <a:buBlip>
                <a:blip r:embed="rId1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UAV Lab</a:t>
            </a:r>
            <a:endParaRPr/>
          </a:p>
          <a:p>
            <a:pPr marL="272880" indent="-268560">
              <a:lnSpc>
                <a:spcPct val="100000"/>
              </a:lnSpc>
              <a:buBlip>
                <a:blip r:embed="rId2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Research Objectives</a:t>
            </a:r>
            <a:endParaRPr/>
          </a:p>
          <a:p>
            <a:pPr marL="272880" indent="-268560">
              <a:lnSpc>
                <a:spcPct val="100000"/>
              </a:lnSpc>
              <a:buBlip>
                <a:blip r:embed="rId3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Motivation</a:t>
            </a:r>
            <a:endParaRPr/>
          </a:p>
          <a:p>
            <a:pPr marL="272880" indent="-268560">
              <a:lnSpc>
                <a:spcPct val="100000"/>
              </a:lnSpc>
              <a:buBlip>
                <a:blip r:embed="rId4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Artificial Neural Networks</a:t>
            </a:r>
            <a:endParaRPr/>
          </a:p>
          <a:p>
            <a:pPr marL="272880" indent="-268560">
              <a:lnSpc>
                <a:spcPct val="100000"/>
              </a:lnSpc>
              <a:buBlip>
                <a:blip r:embed="rId5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Echo State Networks</a:t>
            </a:r>
            <a:endParaRPr/>
          </a:p>
          <a:p>
            <a:pPr marL="272880" indent="-268560">
              <a:lnSpc>
                <a:spcPct val="100000"/>
              </a:lnSpc>
              <a:buBlip>
                <a:blip r:embed="rId6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Prototype</a:t>
            </a:r>
            <a:endParaRPr/>
          </a:p>
          <a:p>
            <a:pPr marL="272880" indent="-268560">
              <a:lnSpc>
                <a:spcPct val="100000"/>
              </a:lnSpc>
              <a:buBlip>
                <a:blip r:embed="rId7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Implementation</a:t>
            </a:r>
            <a:endParaRPr/>
          </a:p>
          <a:p>
            <a:pPr marL="272880" indent="-268560">
              <a:lnSpc>
                <a:spcPct val="100000"/>
              </a:lnSpc>
              <a:buBlip>
                <a:blip r:embed="rId8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Results</a:t>
            </a:r>
            <a:endParaRPr/>
          </a:p>
          <a:p>
            <a:pPr marL="272880" indent="-268560">
              <a:lnSpc>
                <a:spcPct val="100000"/>
              </a:lnSpc>
              <a:buBlip>
                <a:blip r:embed="rId9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Conclusion</a:t>
            </a:r>
            <a:endParaRPr/>
          </a:p>
          <a:p>
            <a:pPr marL="272880" indent="-268560">
              <a:lnSpc>
                <a:spcPct val="100000"/>
              </a:lnSpc>
              <a:buBlip>
                <a:blip r:embed="rId10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Future Work</a:t>
            </a:r>
            <a:endParaRPr/>
          </a:p>
          <a:p>
            <a:pPr marL="272880" indent="-268560">
              <a:lnSpc>
                <a:spcPct val="100000"/>
              </a:lnSpc>
              <a:buBlip>
                <a:blip r:embed="rId11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Q &amp; A 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CustomShape 1"/>
          <p:cNvSpPr/>
          <p:nvPr/>
        </p:nvSpPr>
        <p:spPr>
          <a:xfrm>
            <a:off x="366840" y="197640"/>
            <a:ext cx="8377560" cy="102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Prototype</a:t>
            </a:r>
            <a:endParaRPr/>
          </a:p>
        </p:txBody>
      </p:sp>
      <p:sp>
        <p:nvSpPr>
          <p:cNvPr id="1089" name="CustomShape 2"/>
          <p:cNvSpPr/>
          <p:nvPr/>
        </p:nvSpPr>
        <p:spPr>
          <a:xfrm>
            <a:off x="865080" y="6356520"/>
            <a:ext cx="163872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090" name="CustomShape 3"/>
          <p:cNvSpPr/>
          <p:nvPr/>
        </p:nvSpPr>
        <p:spPr>
          <a:xfrm>
            <a:off x="444600" y="6356520"/>
            <a:ext cx="35460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6281266D-DE8C-4B7A-ADA4-0387E0CA68F8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sp>
        <p:nvSpPr>
          <p:cNvPr id="1091" name="CustomShape 4"/>
          <p:cNvSpPr/>
          <p:nvPr/>
        </p:nvSpPr>
        <p:spPr>
          <a:xfrm>
            <a:off x="366840" y="1644840"/>
            <a:ext cx="8377560" cy="43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38760">
              <a:lnSpc>
                <a:spcPct val="100000"/>
              </a:lnSpc>
              <a:buBlip>
                <a:blip r:embed="rId1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MATLAB 2014b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2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30 neurons</a:t>
            </a:r>
            <a:endParaRPr/>
          </a:p>
          <a:p>
            <a:pPr lvl="1" marL="432000" indent="-21240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40% leak rate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3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D matrix generated from Rapter50 helicopter data.</a:t>
            </a:r>
            <a:endParaRPr/>
          </a:p>
          <a:p>
            <a:pPr lvl="1" marL="432000" indent="-21240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Roll, Pitch, Raw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CustomShape 1"/>
          <p:cNvSpPr/>
          <p:nvPr/>
        </p:nvSpPr>
        <p:spPr>
          <a:xfrm>
            <a:off x="366840" y="197640"/>
            <a:ext cx="8377560" cy="102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Implementation</a:t>
            </a:r>
            <a:endParaRPr/>
          </a:p>
        </p:txBody>
      </p:sp>
      <p:sp>
        <p:nvSpPr>
          <p:cNvPr id="1093" name="CustomShape 2"/>
          <p:cNvSpPr/>
          <p:nvPr/>
        </p:nvSpPr>
        <p:spPr>
          <a:xfrm>
            <a:off x="865080" y="6356520"/>
            <a:ext cx="163872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094" name="CustomShape 3"/>
          <p:cNvSpPr/>
          <p:nvPr/>
        </p:nvSpPr>
        <p:spPr>
          <a:xfrm>
            <a:off x="444600" y="6356520"/>
            <a:ext cx="35460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B1AF8755-5BE2-4ADE-8F67-A52BCA111A27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sp>
        <p:nvSpPr>
          <p:cNvPr id="1095" name="CustomShape 4"/>
          <p:cNvSpPr/>
          <p:nvPr/>
        </p:nvSpPr>
        <p:spPr>
          <a:xfrm>
            <a:off x="366840" y="1644840"/>
            <a:ext cx="8377560" cy="43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38760">
              <a:lnSpc>
                <a:spcPct val="100000"/>
              </a:lnSpc>
              <a:buBlip>
                <a:blip r:embed="rId1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C++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2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15 neurons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3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Eigen</a:t>
            </a:r>
            <a:endParaRPr/>
          </a:p>
          <a:p>
            <a:pPr lvl="2" marL="648000" indent="-21276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Modified matrix and vector classes to include pseudo-inverse computation.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4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D matrix generated from TwinEngine Flight Dynamics Model.</a:t>
            </a:r>
            <a:endParaRPr/>
          </a:p>
          <a:p>
            <a:pPr lvl="2" marL="648000" indent="-21276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Roll, Pitch, Raw</a:t>
            </a:r>
            <a:endParaRPr/>
          </a:p>
          <a:p>
            <a:pPr lvl="3" marL="864000" indent="-21276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FDM runs in FlightGear.</a:t>
            </a:r>
            <a:endParaRPr/>
          </a:p>
          <a:p>
            <a:pPr lvl="3" marL="864000" indent="-21276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Roll, Pitch, and Yaw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CustomShape 1"/>
          <p:cNvSpPr/>
          <p:nvPr/>
        </p:nvSpPr>
        <p:spPr>
          <a:xfrm>
            <a:off x="366840" y="197640"/>
            <a:ext cx="8377560" cy="102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Implementation</a:t>
            </a:r>
            <a:endParaRPr/>
          </a:p>
        </p:txBody>
      </p:sp>
      <p:sp>
        <p:nvSpPr>
          <p:cNvPr id="1097" name="CustomShape 2"/>
          <p:cNvSpPr/>
          <p:nvPr/>
        </p:nvSpPr>
        <p:spPr>
          <a:xfrm>
            <a:off x="865080" y="6356520"/>
            <a:ext cx="163872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098" name="CustomShape 3"/>
          <p:cNvSpPr/>
          <p:nvPr/>
        </p:nvSpPr>
        <p:spPr>
          <a:xfrm>
            <a:off x="444600" y="6356520"/>
            <a:ext cx="35460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62B28FB2-1F3E-44F2-B338-90006ED4151E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sp>
        <p:nvSpPr>
          <p:cNvPr id="1099" name="CustomShape 4"/>
          <p:cNvSpPr/>
          <p:nvPr/>
        </p:nvSpPr>
        <p:spPr>
          <a:xfrm>
            <a:off x="366840" y="1644840"/>
            <a:ext cx="8377560" cy="43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38760">
              <a:lnSpc>
                <a:spcPct val="100000"/>
              </a:lnSpc>
              <a:buBlip>
                <a:blip r:embed="rId1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C++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2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Eigen</a:t>
            </a:r>
            <a:endParaRPr/>
          </a:p>
          <a:p>
            <a:pPr lvl="2" marL="648000" indent="-21276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Modified matrix and vector classes to include pseudo-inverse computation.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3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D matrix generated from TwinEngine Flight Dynamics Model.</a:t>
            </a:r>
            <a:endParaRPr/>
          </a:p>
          <a:p>
            <a:pPr lvl="2" marL="648000" indent="-21276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Roll, Pitch, Raw</a:t>
            </a:r>
            <a:endParaRPr/>
          </a:p>
          <a:p>
            <a:pPr lvl="3" marL="864000" indent="-21276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FDM runs in FlightGear.</a:t>
            </a:r>
            <a:endParaRPr/>
          </a:p>
          <a:p>
            <a:pPr lvl="3" marL="864000" indent="-21276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Roll, Pitch, and Yaw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CustomShape 1"/>
          <p:cNvSpPr/>
          <p:nvPr/>
        </p:nvSpPr>
        <p:spPr>
          <a:xfrm>
            <a:off x="380880" y="1463040"/>
            <a:ext cx="8378640" cy="4553640"/>
          </a:xfrm>
          <a:prstGeom prst="roundRect">
            <a:avLst>
              <a:gd name="adj" fmla="val 2576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1" name="CustomShape 2"/>
          <p:cNvSpPr/>
          <p:nvPr/>
        </p:nvSpPr>
        <p:spPr>
          <a:xfrm>
            <a:off x="366840" y="197640"/>
            <a:ext cx="8378640" cy="102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Implementation (Contd.)</a:t>
            </a:r>
            <a:endParaRPr/>
          </a:p>
        </p:txBody>
      </p:sp>
      <p:sp>
        <p:nvSpPr>
          <p:cNvPr id="1102" name="CustomShape 3"/>
          <p:cNvSpPr/>
          <p:nvPr/>
        </p:nvSpPr>
        <p:spPr>
          <a:xfrm>
            <a:off x="865080" y="6356520"/>
            <a:ext cx="16398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103" name="CustomShape 4"/>
          <p:cNvSpPr/>
          <p:nvPr/>
        </p:nvSpPr>
        <p:spPr>
          <a:xfrm>
            <a:off x="444600" y="6356520"/>
            <a:ext cx="35568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F74535FF-2AD4-4B9D-ADD3-6155C8EB5349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1104" name="Picture 6" descr=""/>
          <p:cNvPicPr/>
          <p:nvPr/>
        </p:nvPicPr>
        <p:blipFill>
          <a:blip r:embed="rId1"/>
          <a:stretch/>
        </p:blipFill>
        <p:spPr>
          <a:xfrm>
            <a:off x="1356840" y="2018880"/>
            <a:ext cx="6398640" cy="704520"/>
          </a:xfrm>
          <a:prstGeom prst="rect">
            <a:avLst/>
          </a:prstGeom>
          <a:ln>
            <a:noFill/>
          </a:ln>
        </p:spPr>
      </p:pic>
      <p:pic>
        <p:nvPicPr>
          <p:cNvPr id="1105" name="Picture 7" descr=""/>
          <p:cNvPicPr/>
          <p:nvPr/>
        </p:nvPicPr>
        <p:blipFill>
          <a:blip r:embed="rId2"/>
          <a:stretch/>
        </p:blipFill>
        <p:spPr>
          <a:xfrm>
            <a:off x="1356840" y="3892320"/>
            <a:ext cx="6398640" cy="1333080"/>
          </a:xfrm>
          <a:prstGeom prst="rect">
            <a:avLst/>
          </a:prstGeom>
          <a:ln>
            <a:noFill/>
          </a:ln>
        </p:spPr>
      </p:pic>
      <p:sp>
        <p:nvSpPr>
          <p:cNvPr id="1106" name="CustomShape 5"/>
          <p:cNvSpPr/>
          <p:nvPr/>
        </p:nvSpPr>
        <p:spPr>
          <a:xfrm>
            <a:off x="2381760" y="2880000"/>
            <a:ext cx="434880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Implementation of Offline Model</a:t>
            </a:r>
            <a:endParaRPr/>
          </a:p>
        </p:txBody>
      </p:sp>
      <p:sp>
        <p:nvSpPr>
          <p:cNvPr id="1107" name="CustomShape 6"/>
          <p:cNvSpPr/>
          <p:nvPr/>
        </p:nvSpPr>
        <p:spPr>
          <a:xfrm>
            <a:off x="2517840" y="5289480"/>
            <a:ext cx="433512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Implementation of Online Model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CustomShape 1"/>
          <p:cNvSpPr/>
          <p:nvPr/>
        </p:nvSpPr>
        <p:spPr>
          <a:xfrm>
            <a:off x="380880" y="1463040"/>
            <a:ext cx="8378640" cy="4553640"/>
          </a:xfrm>
          <a:prstGeom prst="roundRect">
            <a:avLst>
              <a:gd name="adj" fmla="val 2576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2"/>
          <p:cNvSpPr/>
          <p:nvPr/>
        </p:nvSpPr>
        <p:spPr>
          <a:xfrm>
            <a:off x="366840" y="197640"/>
            <a:ext cx="8378640" cy="102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Implementation (Contd.)</a:t>
            </a:r>
            <a:endParaRPr/>
          </a:p>
        </p:txBody>
      </p:sp>
      <p:sp>
        <p:nvSpPr>
          <p:cNvPr id="1110" name="CustomShape 3"/>
          <p:cNvSpPr/>
          <p:nvPr/>
        </p:nvSpPr>
        <p:spPr>
          <a:xfrm>
            <a:off x="865080" y="6356520"/>
            <a:ext cx="16398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111" name="CustomShape 4"/>
          <p:cNvSpPr/>
          <p:nvPr/>
        </p:nvSpPr>
        <p:spPr>
          <a:xfrm>
            <a:off x="444600" y="6356520"/>
            <a:ext cx="35568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509AEDA7-11D1-4EE1-AA4F-B1A75B266D59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sp>
        <p:nvSpPr>
          <p:cNvPr id="1112" name="CustomShape 5"/>
          <p:cNvSpPr/>
          <p:nvPr/>
        </p:nvSpPr>
        <p:spPr>
          <a:xfrm>
            <a:off x="-246240" y="1440000"/>
            <a:ext cx="434880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CustomShape 6"/>
          <p:cNvSpPr/>
          <p:nvPr/>
        </p:nvSpPr>
        <p:spPr>
          <a:xfrm>
            <a:off x="2517840" y="5289480"/>
            <a:ext cx="433512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4" name="" descr=""/>
          <p:cNvPicPr/>
          <p:nvPr/>
        </p:nvPicPr>
        <p:blipFill>
          <a:blip r:embed="rId1"/>
          <a:stretch/>
        </p:blipFill>
        <p:spPr>
          <a:xfrm>
            <a:off x="2384640" y="2519640"/>
            <a:ext cx="4294440" cy="252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CustomShape 1"/>
          <p:cNvSpPr/>
          <p:nvPr/>
        </p:nvSpPr>
        <p:spPr>
          <a:xfrm>
            <a:off x="366840" y="197640"/>
            <a:ext cx="8378640" cy="102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Nonlinear Model Validation</a:t>
            </a:r>
            <a:endParaRPr/>
          </a:p>
        </p:txBody>
      </p:sp>
      <p:sp>
        <p:nvSpPr>
          <p:cNvPr id="1116" name="CustomShape 2"/>
          <p:cNvSpPr/>
          <p:nvPr/>
        </p:nvSpPr>
        <p:spPr>
          <a:xfrm>
            <a:off x="865080" y="6356520"/>
            <a:ext cx="16398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117" name="CustomShape 3"/>
          <p:cNvSpPr/>
          <p:nvPr/>
        </p:nvSpPr>
        <p:spPr>
          <a:xfrm>
            <a:off x="444600" y="6356520"/>
            <a:ext cx="35568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7664BDC6-1BFB-43CB-BF04-C2E5FCF592CC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1118" name="Picture 6" descr=""/>
          <p:cNvPicPr/>
          <p:nvPr/>
        </p:nvPicPr>
        <p:blipFill>
          <a:blip r:embed="rId1"/>
          <a:srcRect l="3601" t="4418" r="8331" b="0"/>
          <a:stretch/>
        </p:blipFill>
        <p:spPr>
          <a:xfrm>
            <a:off x="3365280" y="1788480"/>
            <a:ext cx="5484240" cy="3223080"/>
          </a:xfrm>
          <a:prstGeom prst="rect">
            <a:avLst/>
          </a:prstGeom>
          <a:ln>
            <a:noFill/>
          </a:ln>
        </p:spPr>
      </p:pic>
      <p:sp>
        <p:nvSpPr>
          <p:cNvPr id="1119" name="CustomShape 4"/>
          <p:cNvSpPr/>
          <p:nvPr/>
        </p:nvSpPr>
        <p:spPr>
          <a:xfrm>
            <a:off x="1364040" y="5576040"/>
            <a:ext cx="77702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Flight Data (solid) vs. Model Response for Roll and Yaw Rates</a:t>
            </a:r>
            <a:endParaRPr/>
          </a:p>
        </p:txBody>
      </p:sp>
      <p:sp>
        <p:nvSpPr>
          <p:cNvPr id="1120" name="CustomShape 5"/>
          <p:cNvSpPr/>
          <p:nvPr/>
        </p:nvSpPr>
        <p:spPr>
          <a:xfrm>
            <a:off x="97560" y="1791000"/>
            <a:ext cx="3175200" cy="173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231840" indent="-22968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 developed using Athena Vortex Lattice (AVL), Advanced Aircraft Analysis (AAA), and System identification techniqeus</a:t>
            </a:r>
            <a:endParaRPr/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CustomShape 1"/>
          <p:cNvSpPr/>
          <p:nvPr/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Aircraft Non-Linear Equations</a:t>
            </a:r>
            <a:endParaRPr/>
          </a:p>
        </p:txBody>
      </p:sp>
      <p:sp>
        <p:nvSpPr>
          <p:cNvPr id="1122" name="CustomShape 2"/>
          <p:cNvSpPr/>
          <p:nvPr/>
        </p:nvSpPr>
        <p:spPr>
          <a:xfrm>
            <a:off x="914400" y="3276720"/>
            <a:ext cx="7770240" cy="27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sp>
        <p:nvSpPr>
          <p:cNvPr id="1123" name="CustomShape 3"/>
          <p:cNvSpPr/>
          <p:nvPr/>
        </p:nvSpPr>
        <p:spPr>
          <a:xfrm>
            <a:off x="0" y="0"/>
            <a:ext cx="9141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4" name="CustomShape 4"/>
          <p:cNvSpPr/>
          <p:nvPr/>
        </p:nvSpPr>
        <p:spPr>
          <a:xfrm>
            <a:off x="0" y="0"/>
            <a:ext cx="914184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CustomShape 5"/>
          <p:cNvSpPr/>
          <p:nvPr/>
        </p:nvSpPr>
        <p:spPr>
          <a:xfrm>
            <a:off x="5638680" y="1370520"/>
            <a:ext cx="3198240" cy="40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3680">
              <a:lnSpc>
                <a:spcPct val="100000"/>
              </a:lnSpc>
              <a:buFont typeface="Wingdings" charset="2"/>
              <a:buChar char="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Verdana"/>
              </a:rPr>
              <a:t></a:t>
            </a: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, p, r are sideslip angle, roll rate, and yaw rate, respectively</a:t>
            </a:r>
            <a:endParaRPr/>
          </a:p>
          <a:p>
            <a:pPr marL="285840" indent="-283680">
              <a:lnSpc>
                <a:spcPct val="100000"/>
              </a:lnSpc>
              <a:buFont typeface="Wingdings" charset="2"/>
              <a:buChar char="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c</a:t>
            </a:r>
            <a:r>
              <a:rPr lang="en-US" sz="22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1,</a:t>
            </a: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c</a:t>
            </a:r>
            <a:r>
              <a:rPr lang="en-US" sz="22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2,</a:t>
            </a: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etc. are functions of moments of inertia</a:t>
            </a:r>
            <a:endParaRPr/>
          </a:p>
          <a:p>
            <a:pPr marL="285840" indent="-283680">
              <a:lnSpc>
                <a:spcPct val="100000"/>
              </a:lnSpc>
              <a:buFont typeface="Wingdings" charset="2"/>
              <a:buChar char="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The equations are written in terms of stability and control derivatives:</a:t>
            </a:r>
            <a:endParaRPr/>
          </a:p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</a:t>
            </a: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         ,           , etc.</a:t>
            </a:r>
            <a:endParaRPr/>
          </a:p>
        </p:txBody>
      </p:sp>
      <p:sp>
        <p:nvSpPr>
          <p:cNvPr id="1126" name="CustomShape 6"/>
          <p:cNvSpPr/>
          <p:nvPr/>
        </p:nvSpPr>
        <p:spPr>
          <a:xfrm>
            <a:off x="865080" y="6356520"/>
            <a:ext cx="16398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127" name="CustomShape 7"/>
          <p:cNvSpPr/>
          <p:nvPr/>
        </p:nvSpPr>
        <p:spPr>
          <a:xfrm>
            <a:off x="444600" y="6356520"/>
            <a:ext cx="35568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950F47F2-BF8D-4013-9B05-4831D18D3EBA}" type="slidenum">
              <a:rPr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&lt;number&gt;</a:t>
            </a:fld>
            <a:endParaRPr/>
          </a:p>
        </p:txBody>
      </p:sp>
      <p:pic>
        <p:nvPicPr>
          <p:cNvPr id="1128" name="" descr=""/>
          <p:cNvPicPr/>
          <p:nvPr/>
        </p:nvPicPr>
        <p:blipFill>
          <a:blip r:embed="rId1"/>
          <a:stretch/>
        </p:blipFill>
        <p:spPr>
          <a:xfrm>
            <a:off x="774720" y="1523880"/>
            <a:ext cx="4532040" cy="1255680"/>
          </a:xfrm>
          <a:prstGeom prst="rect">
            <a:avLst/>
          </a:prstGeom>
          <a:ln>
            <a:noFill/>
          </a:ln>
        </p:spPr>
      </p:pic>
      <p:pic>
        <p:nvPicPr>
          <p:cNvPr id="1129" name="" descr=""/>
          <p:cNvPicPr/>
          <p:nvPr/>
        </p:nvPicPr>
        <p:blipFill>
          <a:blip r:embed="rId2"/>
          <a:stretch/>
        </p:blipFill>
        <p:spPr>
          <a:xfrm>
            <a:off x="762120" y="2971800"/>
            <a:ext cx="4278240" cy="1598400"/>
          </a:xfrm>
          <a:prstGeom prst="rect">
            <a:avLst/>
          </a:prstGeom>
          <a:ln>
            <a:noFill/>
          </a:ln>
        </p:spPr>
      </p:pic>
      <p:pic>
        <p:nvPicPr>
          <p:cNvPr id="1130" name="" descr=""/>
          <p:cNvPicPr/>
          <p:nvPr/>
        </p:nvPicPr>
        <p:blipFill>
          <a:blip r:embed="rId3"/>
          <a:stretch/>
        </p:blipFill>
        <p:spPr>
          <a:xfrm>
            <a:off x="851040" y="4737240"/>
            <a:ext cx="3846240" cy="1420560"/>
          </a:xfrm>
          <a:prstGeom prst="rect">
            <a:avLst/>
          </a:prstGeom>
          <a:ln>
            <a:noFill/>
          </a:ln>
        </p:spPr>
      </p:pic>
      <p:pic>
        <p:nvPicPr>
          <p:cNvPr id="1131" name="" descr=""/>
          <p:cNvPicPr/>
          <p:nvPr/>
        </p:nvPicPr>
        <p:blipFill>
          <a:blip r:embed="rId4"/>
          <a:stretch/>
        </p:blipFill>
        <p:spPr>
          <a:xfrm>
            <a:off x="5943600" y="5105520"/>
            <a:ext cx="341280" cy="353880"/>
          </a:xfrm>
          <a:prstGeom prst="rect">
            <a:avLst/>
          </a:prstGeom>
          <a:ln>
            <a:noFill/>
          </a:ln>
        </p:spPr>
      </p:pic>
      <p:pic>
        <p:nvPicPr>
          <p:cNvPr id="1132" name="" descr=""/>
          <p:cNvPicPr/>
          <p:nvPr/>
        </p:nvPicPr>
        <p:blipFill>
          <a:blip r:embed="rId5"/>
          <a:stretch/>
        </p:blipFill>
        <p:spPr>
          <a:xfrm>
            <a:off x="6502320" y="5105520"/>
            <a:ext cx="341280" cy="353880"/>
          </a:xfrm>
          <a:prstGeom prst="rect">
            <a:avLst/>
          </a:prstGeom>
          <a:ln>
            <a:noFill/>
          </a:ln>
        </p:spPr>
      </p:pic>
      <p:pic>
        <p:nvPicPr>
          <p:cNvPr id="1133" name="" descr=""/>
          <p:cNvPicPr/>
          <p:nvPr/>
        </p:nvPicPr>
        <p:blipFill>
          <a:blip r:embed="rId6"/>
          <a:stretch/>
        </p:blipFill>
        <p:spPr>
          <a:xfrm>
            <a:off x="7061040" y="5105520"/>
            <a:ext cx="392040" cy="35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CustomShape 1"/>
          <p:cNvSpPr/>
          <p:nvPr/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Feedback Linearization</a:t>
            </a:r>
            <a:endParaRPr/>
          </a:p>
        </p:txBody>
      </p:sp>
      <p:sp>
        <p:nvSpPr>
          <p:cNvPr id="1135" name="CustomShape 2"/>
          <p:cNvSpPr/>
          <p:nvPr/>
        </p:nvSpPr>
        <p:spPr>
          <a:xfrm>
            <a:off x="0" y="0"/>
            <a:ext cx="9141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6" name="CustomShape 3"/>
          <p:cNvSpPr/>
          <p:nvPr/>
        </p:nvSpPr>
        <p:spPr>
          <a:xfrm>
            <a:off x="0" y="0"/>
            <a:ext cx="914184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CustomShape 4"/>
          <p:cNvSpPr/>
          <p:nvPr/>
        </p:nvSpPr>
        <p:spPr>
          <a:xfrm>
            <a:off x="865080" y="6356520"/>
            <a:ext cx="16398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138" name="CustomShape 5"/>
          <p:cNvSpPr/>
          <p:nvPr/>
        </p:nvSpPr>
        <p:spPr>
          <a:xfrm>
            <a:off x="444600" y="6356520"/>
            <a:ext cx="35568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28CA7816-1DF3-4C5A-9EC4-419D75B473B3}" type="slidenum">
              <a:rPr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&lt;number&gt;</a:t>
            </a:fld>
            <a:endParaRPr/>
          </a:p>
        </p:txBody>
      </p:sp>
      <p:sp>
        <p:nvSpPr>
          <p:cNvPr id="1139" name="CustomShape 6"/>
          <p:cNvSpPr/>
          <p:nvPr/>
        </p:nvSpPr>
        <p:spPr>
          <a:xfrm>
            <a:off x="999360" y="3011040"/>
            <a:ext cx="914184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CustomShape 7"/>
          <p:cNvSpPr/>
          <p:nvPr/>
        </p:nvSpPr>
        <p:spPr>
          <a:xfrm>
            <a:off x="999360" y="2208960"/>
            <a:ext cx="914184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CustomShape 8"/>
          <p:cNvSpPr/>
          <p:nvPr/>
        </p:nvSpPr>
        <p:spPr>
          <a:xfrm>
            <a:off x="-122040" y="43560"/>
            <a:ext cx="914184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CustomShape 9"/>
          <p:cNvSpPr/>
          <p:nvPr/>
        </p:nvSpPr>
        <p:spPr>
          <a:xfrm>
            <a:off x="538200" y="1459080"/>
            <a:ext cx="8268120" cy="502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 marL="272880" indent="-269640">
              <a:lnSpc>
                <a:spcPct val="100000"/>
              </a:lnSpc>
              <a:buBlip>
                <a:blip r:embed="rId1"/>
              </a:buBlip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General nonlinear equation can be written in the form: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1080">
              <a:lnSpc>
                <a:spcPct val="100000"/>
              </a:lnSpc>
            </a:pPr>
            <a:endParaRPr/>
          </a:p>
          <a:p>
            <a:pPr marL="1080">
              <a:lnSpc>
                <a:spcPct val="100000"/>
              </a:lnSpc>
            </a:pPr>
            <a:endParaRPr/>
          </a:p>
          <a:p>
            <a:pPr marL="272880" indent="-269640">
              <a:lnSpc>
                <a:spcPct val="100000"/>
              </a:lnSpc>
              <a:buBlip>
                <a:blip r:embed="rId2"/>
              </a:buBlip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linearizing controller can be defined as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272880" indent="-269640">
              <a:lnSpc>
                <a:spcPct val="100000"/>
              </a:lnSpc>
              <a:buBlip>
                <a:blip r:embed="rId3"/>
              </a:buBlip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Off-line trained neural network can be used to represent this inversion</a:t>
            </a:r>
            <a:endParaRPr/>
          </a:p>
          <a:p>
            <a:pPr marL="1080">
              <a:lnSpc>
                <a:spcPct val="100000"/>
              </a:lnSpc>
            </a:pPr>
            <a:endParaRPr/>
          </a:p>
          <a:p>
            <a:pPr marL="1080">
              <a:lnSpc>
                <a:spcPct val="100000"/>
              </a:lnSpc>
            </a:pPr>
            <a:endParaRPr/>
          </a:p>
          <a:p>
            <a:pPr marL="1080">
              <a:lnSpc>
                <a:spcPct val="100000"/>
              </a:lnSpc>
            </a:pPr>
            <a:endParaRPr/>
          </a:p>
        </p:txBody>
      </p:sp>
      <p:pic>
        <p:nvPicPr>
          <p:cNvPr id="1143" name="" descr=""/>
          <p:cNvPicPr/>
          <p:nvPr/>
        </p:nvPicPr>
        <p:blipFill>
          <a:blip r:embed="rId4"/>
          <a:stretch/>
        </p:blipFill>
        <p:spPr>
          <a:xfrm>
            <a:off x="914400" y="4089240"/>
            <a:ext cx="3452760" cy="658440"/>
          </a:xfrm>
          <a:prstGeom prst="rect">
            <a:avLst/>
          </a:prstGeom>
          <a:ln>
            <a:noFill/>
          </a:ln>
        </p:spPr>
      </p:pic>
      <p:pic>
        <p:nvPicPr>
          <p:cNvPr id="1144" name="" descr=""/>
          <p:cNvPicPr/>
          <p:nvPr/>
        </p:nvPicPr>
        <p:blipFill>
          <a:blip r:embed="rId5"/>
          <a:stretch/>
        </p:blipFill>
        <p:spPr>
          <a:xfrm>
            <a:off x="863640" y="2844720"/>
            <a:ext cx="5268600" cy="493560"/>
          </a:xfrm>
          <a:prstGeom prst="rect">
            <a:avLst/>
          </a:prstGeom>
          <a:ln>
            <a:noFill/>
          </a:ln>
        </p:spPr>
      </p:pic>
      <p:pic>
        <p:nvPicPr>
          <p:cNvPr id="1145" name="" descr=""/>
          <p:cNvPicPr/>
          <p:nvPr/>
        </p:nvPicPr>
        <p:blipFill>
          <a:blip r:embed="rId6"/>
          <a:stretch/>
        </p:blipFill>
        <p:spPr>
          <a:xfrm>
            <a:off x="914400" y="2120760"/>
            <a:ext cx="2881080" cy="53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CustomShape 1"/>
          <p:cNvSpPr/>
          <p:nvPr/>
        </p:nvSpPr>
        <p:spPr>
          <a:xfrm>
            <a:off x="366840" y="197640"/>
            <a:ext cx="8378640" cy="102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Network Training</a:t>
            </a:r>
            <a:endParaRPr/>
          </a:p>
        </p:txBody>
      </p:sp>
      <p:sp>
        <p:nvSpPr>
          <p:cNvPr id="1147" name="CustomShape 2"/>
          <p:cNvSpPr/>
          <p:nvPr/>
        </p:nvSpPr>
        <p:spPr>
          <a:xfrm>
            <a:off x="865080" y="6356520"/>
            <a:ext cx="16398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148" name="CustomShape 3"/>
          <p:cNvSpPr/>
          <p:nvPr/>
        </p:nvSpPr>
        <p:spPr>
          <a:xfrm>
            <a:off x="444600" y="6356520"/>
            <a:ext cx="35568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9122DA05-2AB7-40CD-8080-0C02DEA35629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sp>
        <p:nvSpPr>
          <p:cNvPr id="1149" name="CustomShape 4"/>
          <p:cNvSpPr/>
          <p:nvPr/>
        </p:nvSpPr>
        <p:spPr>
          <a:xfrm>
            <a:off x="366840" y="1644840"/>
            <a:ext cx="8378640" cy="43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39840">
              <a:lnSpc>
                <a:spcPct val="100000"/>
              </a:lnSpc>
              <a:buBlip>
                <a:blip r:embed="rId1"/>
              </a:buBlip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Validated flight dynamics model for of the UAV was used to generate input-output data</a:t>
            </a:r>
            <a:endParaRPr/>
          </a:p>
          <a:p>
            <a:pPr marL="343080" indent="-339840">
              <a:lnSpc>
                <a:spcPct val="100000"/>
              </a:lnSpc>
              <a:buBlip>
                <a:blip r:embed="rId2"/>
              </a:buBlip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This simulated data (roll, pitch, yaw) was then used for train the ANN using ESN (off-line training)</a:t>
            </a:r>
            <a:endParaRPr/>
          </a:p>
          <a:p>
            <a:pPr marL="343080" indent="-339840">
              <a:lnSpc>
                <a:spcPct val="100000"/>
              </a:lnSpc>
              <a:buBlip>
                <a:blip r:embed="rId3"/>
              </a:buBlip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On-line training was then performed to correct for the inversion errors</a:t>
            </a:r>
            <a:endParaRPr/>
          </a:p>
          <a:p>
            <a:pPr lvl="1" marL="682560" indent="-22320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Data required for the on-line training was obtained from FlightGear model of the aircraft in software-in-the-loop simulation</a:t>
            </a:r>
            <a:endParaRPr/>
          </a:p>
          <a:p>
            <a:pPr marL="343080" indent="-339840">
              <a:lnSpc>
                <a:spcPct val="100000"/>
              </a:lnSpc>
              <a:buBlip>
                <a:blip r:embed="rId4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MATLAB was used initially, but ported to C++</a:t>
            </a:r>
            <a:endParaRPr/>
          </a:p>
          <a:p>
            <a:pPr marL="343080" indent="-339840">
              <a:lnSpc>
                <a:spcPct val="100000"/>
              </a:lnSpc>
              <a:buBlip>
                <a:blip r:embed="rId5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Modified matrix and vector classes to include pseudo-inverse computation.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CustomShape 1"/>
          <p:cNvSpPr/>
          <p:nvPr/>
        </p:nvSpPr>
        <p:spPr>
          <a:xfrm>
            <a:off x="366840" y="197640"/>
            <a:ext cx="8378640" cy="102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Twin-Engine UAV</a:t>
            </a:r>
            <a:endParaRPr/>
          </a:p>
        </p:txBody>
      </p:sp>
      <p:sp>
        <p:nvSpPr>
          <p:cNvPr id="1151" name="CustomShape 2"/>
          <p:cNvSpPr/>
          <p:nvPr/>
        </p:nvSpPr>
        <p:spPr>
          <a:xfrm>
            <a:off x="865080" y="6356520"/>
            <a:ext cx="16398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152" name="CustomShape 3"/>
          <p:cNvSpPr/>
          <p:nvPr/>
        </p:nvSpPr>
        <p:spPr>
          <a:xfrm>
            <a:off x="444600" y="6356520"/>
            <a:ext cx="35568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12D635DB-33E4-4629-8A50-276FAAF1ADE4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1153" name="Picture 5" descr=""/>
          <p:cNvPicPr/>
          <p:nvPr/>
        </p:nvPicPr>
        <p:blipFill>
          <a:blip r:embed="rId1"/>
          <a:stretch/>
        </p:blipFill>
        <p:spPr>
          <a:xfrm>
            <a:off x="3627000" y="1709640"/>
            <a:ext cx="5118480" cy="2835360"/>
          </a:xfrm>
          <a:prstGeom prst="rect">
            <a:avLst/>
          </a:prstGeom>
          <a:ln>
            <a:noFill/>
          </a:ln>
        </p:spPr>
      </p:pic>
      <p:sp>
        <p:nvSpPr>
          <p:cNvPr id="1154" name="CustomShape 4"/>
          <p:cNvSpPr/>
          <p:nvPr/>
        </p:nvSpPr>
        <p:spPr>
          <a:xfrm>
            <a:off x="97560" y="1791000"/>
            <a:ext cx="3175200" cy="11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231840" indent="-22968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Wingspan- 134 inches </a:t>
            </a:r>
            <a:endParaRPr/>
          </a:p>
          <a:p>
            <a:pPr lvl="1" marL="231840" indent="-22968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Length- 95 inches</a:t>
            </a:r>
            <a:endParaRPr/>
          </a:p>
          <a:p>
            <a:pPr lvl="1" marL="231840" indent="-22968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Empty weight- 25 lbs</a:t>
            </a:r>
            <a:endParaRPr/>
          </a:p>
          <a:p>
            <a:pPr lvl="1" marL="231840" indent="-22968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Payload- 15 lbs</a:t>
            </a:r>
            <a:endParaRPr/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CustomShape 1"/>
          <p:cNvSpPr/>
          <p:nvPr/>
        </p:nvSpPr>
        <p:spPr>
          <a:xfrm>
            <a:off x="366840" y="197640"/>
            <a:ext cx="8377560" cy="102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CPP UAV Lab</a:t>
            </a:r>
            <a:endParaRPr/>
          </a:p>
        </p:txBody>
      </p:sp>
      <p:sp>
        <p:nvSpPr>
          <p:cNvPr id="1006" name="CustomShape 2"/>
          <p:cNvSpPr/>
          <p:nvPr/>
        </p:nvSpPr>
        <p:spPr>
          <a:xfrm>
            <a:off x="865080" y="6356520"/>
            <a:ext cx="163872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6/28/16</a:t>
            </a:r>
            <a:endParaRPr/>
          </a:p>
        </p:txBody>
      </p:sp>
      <p:sp>
        <p:nvSpPr>
          <p:cNvPr id="1007" name="CustomShape 3"/>
          <p:cNvSpPr/>
          <p:nvPr/>
        </p:nvSpPr>
        <p:spPr>
          <a:xfrm>
            <a:off x="444600" y="6356520"/>
            <a:ext cx="35460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51AF8BB1-1F8A-4C3E-946E-60C7EC25EB09}" type="slidenum">
              <a:rPr lang="en-US" sz="105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&lt;number&gt;</a:t>
            </a:fld>
            <a:endParaRPr/>
          </a:p>
        </p:txBody>
      </p:sp>
      <p:sp>
        <p:nvSpPr>
          <p:cNvPr id="1008" name="CustomShape 4"/>
          <p:cNvSpPr/>
          <p:nvPr/>
        </p:nvSpPr>
        <p:spPr>
          <a:xfrm>
            <a:off x="366840" y="1644840"/>
            <a:ext cx="8377560" cy="43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72880" indent="-268560">
              <a:lnSpc>
                <a:spcPct val="100000"/>
              </a:lnSpc>
              <a:buBlip>
                <a:blip r:embed="rId1"/>
              </a:buBlip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Unmanned Aerial Vehicles (UAV) Lab at Cal Poly Pomona (CPP) hosts a fleet of 15 airplanes, helicopters, and quadcopters.</a:t>
            </a:r>
            <a:endParaRPr/>
          </a:p>
          <a:p>
            <a:pPr marL="272880" indent="-268560">
              <a:lnSpc>
                <a:spcPct val="100000"/>
              </a:lnSpc>
              <a:buBlip>
                <a:blip r:embed="rId2"/>
              </a:buBlip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aircraft are used to aid in research on advanced aerospace topics.</a:t>
            </a:r>
            <a:endParaRPr/>
          </a:p>
          <a:p>
            <a:pPr lvl="1" marL="432000" indent="-21384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Such as flight dynamics and control.</a:t>
            </a:r>
            <a:endParaRPr/>
          </a:p>
          <a:p>
            <a:pPr marL="272880" indent="-268560">
              <a:lnSpc>
                <a:spcPct val="100000"/>
              </a:lnSpc>
              <a:buBlip>
                <a:blip r:embed="rId3"/>
              </a:buBlip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Current focused on increased UAV autonomy.</a:t>
            </a:r>
            <a:endParaRPr/>
          </a:p>
          <a:p>
            <a:pPr lvl="1" marL="459000" indent="-21384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Collision and obstacle avoidance</a:t>
            </a:r>
            <a:endParaRPr/>
          </a:p>
          <a:p>
            <a:pPr lvl="1" marL="459000" indent="-21384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Intelligent control</a:t>
            </a:r>
            <a:endParaRPr/>
          </a:p>
          <a:p>
            <a:pPr lvl="1" marL="459000" indent="-21384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Multi-vehicular control</a:t>
            </a:r>
            <a:endParaRPr/>
          </a:p>
          <a:p>
            <a:pPr lvl="1" marL="459000" indent="-21384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Collaboration between multiple unmanned vehicles (UAVs and UGVs)</a:t>
            </a:r>
            <a:endParaRPr/>
          </a:p>
          <a:p>
            <a:pPr lvl="1" marL="459000" indent="-21384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Navigation in GPS-denied environment</a:t>
            </a:r>
            <a:endParaRPr/>
          </a:p>
          <a:p>
            <a:pPr marL="1080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CustomShape 1"/>
          <p:cNvSpPr/>
          <p:nvPr/>
        </p:nvSpPr>
        <p:spPr>
          <a:xfrm>
            <a:off x="380880" y="1463040"/>
            <a:ext cx="8377560" cy="4552560"/>
          </a:xfrm>
          <a:prstGeom prst="roundRect">
            <a:avLst>
              <a:gd name="adj" fmla="val 2576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2"/>
          <p:cNvSpPr/>
          <p:nvPr/>
        </p:nvSpPr>
        <p:spPr>
          <a:xfrm>
            <a:off x="366840" y="197640"/>
            <a:ext cx="8377560" cy="102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FDM in FlightGear</a:t>
            </a:r>
            <a:endParaRPr/>
          </a:p>
        </p:txBody>
      </p:sp>
      <p:sp>
        <p:nvSpPr>
          <p:cNvPr id="1157" name="CustomShape 3"/>
          <p:cNvSpPr/>
          <p:nvPr/>
        </p:nvSpPr>
        <p:spPr>
          <a:xfrm>
            <a:off x="865080" y="6356520"/>
            <a:ext cx="163872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158" name="CustomShape 4"/>
          <p:cNvSpPr/>
          <p:nvPr/>
        </p:nvSpPr>
        <p:spPr>
          <a:xfrm>
            <a:off x="444600" y="6356520"/>
            <a:ext cx="35460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F28FBA9E-9CB3-4177-9AEF-F15C04D4E12F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1159" name="" descr=""/>
          <p:cNvPicPr/>
          <p:nvPr/>
        </p:nvPicPr>
        <p:blipFill>
          <a:blip r:embed="rId1"/>
          <a:stretch/>
        </p:blipFill>
        <p:spPr>
          <a:xfrm>
            <a:off x="1229760" y="1554480"/>
            <a:ext cx="6563520" cy="431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CustomShape 1"/>
          <p:cNvSpPr/>
          <p:nvPr/>
        </p:nvSpPr>
        <p:spPr>
          <a:xfrm>
            <a:off x="3657600" y="2743200"/>
            <a:ext cx="5101920" cy="3273480"/>
          </a:xfrm>
          <a:prstGeom prst="roundRect">
            <a:avLst>
              <a:gd name="adj" fmla="val 2576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1" name="CustomShape 2"/>
          <p:cNvSpPr/>
          <p:nvPr/>
        </p:nvSpPr>
        <p:spPr>
          <a:xfrm>
            <a:off x="366840" y="197640"/>
            <a:ext cx="8378640" cy="102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Cal Poly Pomona UAV Fleet</a:t>
            </a:r>
            <a:endParaRPr/>
          </a:p>
        </p:txBody>
      </p:sp>
      <p:sp>
        <p:nvSpPr>
          <p:cNvPr id="1162" name="CustomShape 3"/>
          <p:cNvSpPr/>
          <p:nvPr/>
        </p:nvSpPr>
        <p:spPr>
          <a:xfrm>
            <a:off x="865080" y="6356520"/>
            <a:ext cx="16398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7/3/16</a:t>
            </a:r>
            <a:endParaRPr/>
          </a:p>
        </p:txBody>
      </p:sp>
      <p:sp>
        <p:nvSpPr>
          <p:cNvPr id="1163" name="CustomShape 4"/>
          <p:cNvSpPr/>
          <p:nvPr/>
        </p:nvSpPr>
        <p:spPr>
          <a:xfrm>
            <a:off x="444600" y="6356520"/>
            <a:ext cx="35568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89C50822-BBDD-4882-BA35-D2B90F6D804A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sp>
        <p:nvSpPr>
          <p:cNvPr id="1164" name="CustomShape 5"/>
          <p:cNvSpPr/>
          <p:nvPr/>
        </p:nvSpPr>
        <p:spPr>
          <a:xfrm>
            <a:off x="366840" y="1644840"/>
            <a:ext cx="8378640" cy="43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72880" indent="-269640">
              <a:lnSpc>
                <a:spcPct val="100000"/>
              </a:lnSpc>
              <a:buBlip>
                <a:blip r:embed="rId1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16-core Epiphany RISC SOC</a:t>
            </a:r>
            <a:endParaRPr/>
          </a:p>
          <a:p>
            <a:pPr marL="272880" indent="-269640">
              <a:lnSpc>
                <a:spcPct val="100000"/>
              </a:lnSpc>
              <a:buBlip>
                <a:blip r:embed="rId2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Zynq SOC (FPGA + ARM A9) </a:t>
            </a:r>
            <a:endParaRPr/>
          </a:p>
          <a:p>
            <a:pPr marL="272880" indent="-269640">
              <a:lnSpc>
                <a:spcPct val="100000"/>
              </a:lnSpc>
              <a:buBlip>
                <a:blip r:embed="rId3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Gigabit Ethernet</a:t>
            </a:r>
            <a:endParaRPr/>
          </a:p>
          <a:p>
            <a:pPr marL="272880" indent="-269640">
              <a:lnSpc>
                <a:spcPct val="100000"/>
              </a:lnSpc>
              <a:buBlip>
                <a:blip r:embed="rId4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1GB SDRAM.</a:t>
            </a:r>
            <a:endParaRPr/>
          </a:p>
          <a:p>
            <a:pPr marL="272880" indent="-269640">
              <a:lnSpc>
                <a:spcPct val="100000"/>
              </a:lnSpc>
              <a:buBlip>
                <a:blip r:embed="rId5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Micro-SD storage. </a:t>
            </a:r>
            <a:endParaRPr/>
          </a:p>
          <a:p>
            <a:pPr marL="272880" indent="-269640">
              <a:lnSpc>
                <a:spcPct val="100000"/>
              </a:lnSpc>
              <a:buBlip>
                <a:blip r:embed="rId6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Up to 48 GPIO pins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165" name="CustomShape 6"/>
          <p:cNvSpPr/>
          <p:nvPr/>
        </p:nvSpPr>
        <p:spPr>
          <a:xfrm>
            <a:off x="366840" y="2028240"/>
            <a:ext cx="8377560" cy="43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6" name="CustomShape 7"/>
          <p:cNvSpPr/>
          <p:nvPr/>
        </p:nvSpPr>
        <p:spPr>
          <a:xfrm>
            <a:off x="2926080" y="2318040"/>
            <a:ext cx="1825560" cy="6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7" name="CustomShape 8"/>
          <p:cNvSpPr/>
          <p:nvPr/>
        </p:nvSpPr>
        <p:spPr>
          <a:xfrm>
            <a:off x="3978000" y="5029200"/>
            <a:ext cx="15969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8" name="CustomShape 9"/>
          <p:cNvSpPr/>
          <p:nvPr/>
        </p:nvSpPr>
        <p:spPr>
          <a:xfrm>
            <a:off x="6518880" y="4206240"/>
            <a:ext cx="15969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CustomShape 10"/>
          <p:cNvSpPr/>
          <p:nvPr/>
        </p:nvSpPr>
        <p:spPr>
          <a:xfrm>
            <a:off x="5172480" y="4462560"/>
            <a:ext cx="15969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70" name="" descr=""/>
          <p:cNvPicPr/>
          <p:nvPr/>
        </p:nvPicPr>
        <p:blipFill>
          <a:blip r:embed="rId7"/>
          <a:stretch/>
        </p:blipFill>
        <p:spPr>
          <a:xfrm>
            <a:off x="3770280" y="2785680"/>
            <a:ext cx="4844520" cy="318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CustomShape 1"/>
          <p:cNvSpPr/>
          <p:nvPr/>
        </p:nvSpPr>
        <p:spPr>
          <a:xfrm>
            <a:off x="366840" y="197640"/>
            <a:ext cx="8378640" cy="102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Platform (Contd.)</a:t>
            </a:r>
            <a:endParaRPr/>
          </a:p>
        </p:txBody>
      </p:sp>
      <p:sp>
        <p:nvSpPr>
          <p:cNvPr id="1172" name="CustomShape 2"/>
          <p:cNvSpPr/>
          <p:nvPr/>
        </p:nvSpPr>
        <p:spPr>
          <a:xfrm>
            <a:off x="865080" y="6356520"/>
            <a:ext cx="16398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173" name="CustomShape 3"/>
          <p:cNvSpPr/>
          <p:nvPr/>
        </p:nvSpPr>
        <p:spPr>
          <a:xfrm>
            <a:off x="444600" y="6356520"/>
            <a:ext cx="35568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DB1EF985-DC53-4AB6-A5CA-AEDFEA06D519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sp>
        <p:nvSpPr>
          <p:cNvPr id="1174" name="CustomShape 4"/>
          <p:cNvSpPr/>
          <p:nvPr/>
        </p:nvSpPr>
        <p:spPr>
          <a:xfrm>
            <a:off x="366840" y="1644840"/>
            <a:ext cx="8378640" cy="43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39840">
              <a:lnSpc>
                <a:spcPct val="100000"/>
              </a:lnSpc>
              <a:buBlip>
                <a:blip r:embed="rId1"/>
              </a:buBlip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1080">
              <a:lnSpc>
                <a:spcPct val="100000"/>
              </a:lnSpc>
            </a:pPr>
            <a:endParaRPr/>
          </a:p>
          <a:p>
            <a:pPr marL="1080">
              <a:lnSpc>
                <a:spcPct val="100000"/>
              </a:lnSpc>
            </a:pPr>
            <a:endParaRPr/>
          </a:p>
          <a:p>
            <a:pPr marL="1080">
              <a:lnSpc>
                <a:spcPct val="100000"/>
              </a:lnSpc>
            </a:pPr>
            <a:endParaRPr/>
          </a:p>
        </p:txBody>
      </p:sp>
      <p:graphicFrame>
        <p:nvGraphicFramePr>
          <p:cNvPr id="1175" name="Table 5"/>
          <p:cNvGraphicFramePr/>
          <p:nvPr/>
        </p:nvGraphicFramePr>
        <p:xfrm>
          <a:off x="338400" y="2507040"/>
          <a:ext cx="4416120" cy="2067120"/>
        </p:xfrm>
        <a:graphic>
          <a:graphicData uri="http://schemas.openxmlformats.org/drawingml/2006/table">
            <a:tbl>
              <a:tblPr/>
              <a:tblGrid>
                <a:gridCol w="2208240"/>
                <a:gridCol w="2208240"/>
              </a:tblGrid>
              <a:tr h="555840">
                <a:tc>
                  <a:txBody>
                    <a:bodyPr lIns="90000" rIns="90000"/>
                    <a:p>
                      <a:r>
                        <a:rPr lang="en-US" sz="1800" spc="-1" strike="noStrike"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Thread 2</a:t>
                      </a:r>
                      <a:endParaRPr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Compute Neuron 1</a:t>
                      </a:r>
                      <a:endParaRPr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555840">
                <a:tc>
                  <a:txBody>
                    <a:bodyPr lIns="90000" rIns="90000"/>
                    <a:p>
                      <a:r>
                        <a:rPr lang="en-US" sz="1800" spc="-1" strike="noStrike"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Thread 3</a:t>
                      </a:r>
                      <a:endParaRPr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Compute Neuron 2</a:t>
                      </a:r>
                      <a:endParaRPr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r>
                        <a:rPr lang="en-US" sz="1800" spc="-1" strike="noStrike"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...</a:t>
                      </a:r>
                      <a:endParaRPr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...</a:t>
                      </a:r>
                      <a:endParaRPr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5880">
                <a:tc>
                  <a:txBody>
                    <a:bodyPr lIns="90000" rIns="90000"/>
                    <a:p>
                      <a:r>
                        <a:rPr lang="en-US" sz="1800" spc="-1" strike="noStrike"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Thread 16</a:t>
                      </a:r>
                      <a:endParaRPr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Compute Neuron 15</a:t>
                      </a:r>
                      <a:endParaRPr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76" name="Table 6"/>
          <p:cNvGraphicFramePr/>
          <p:nvPr/>
        </p:nvGraphicFramePr>
        <p:xfrm>
          <a:off x="5509800" y="5141520"/>
          <a:ext cx="3463920" cy="351000"/>
        </p:xfrm>
        <a:graphic>
          <a:graphicData uri="http://schemas.openxmlformats.org/drawingml/2006/table">
            <a:tbl>
              <a:tblPr/>
              <a:tblGrid>
                <a:gridCol w="1732320"/>
                <a:gridCol w="1731960"/>
              </a:tblGrid>
              <a:tr h="351360">
                <a:tc>
                  <a:txBody>
                    <a:bodyPr lIns="90000" rIns="90000"/>
                    <a:p>
                      <a:r>
                        <a:rPr lang="en-US" sz="1800" spc="-1" strike="noStrike"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Thread 1</a:t>
                      </a:r>
                      <a:endParaRPr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Model</a:t>
                      </a:r>
                      <a:endParaRPr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sp>
        <p:nvSpPr>
          <p:cNvPr id="1177" name="Line 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8" name="CustomShape 8"/>
          <p:cNvSpPr/>
          <p:nvPr/>
        </p:nvSpPr>
        <p:spPr>
          <a:xfrm>
            <a:off x="457200" y="1573200"/>
            <a:ext cx="7314120" cy="80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 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1 neuron/thread. 1 thread/core.</a:t>
            </a:r>
            <a:endParaRPr/>
          </a:p>
        </p:txBody>
      </p:sp>
      <p:sp>
        <p:nvSpPr>
          <p:cNvPr id="1179" name="Line 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CustomShape 1"/>
          <p:cNvSpPr/>
          <p:nvPr/>
        </p:nvSpPr>
        <p:spPr>
          <a:xfrm>
            <a:off x="366840" y="197640"/>
            <a:ext cx="8378640" cy="102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Results</a:t>
            </a:r>
            <a:endParaRPr/>
          </a:p>
        </p:txBody>
      </p:sp>
      <p:sp>
        <p:nvSpPr>
          <p:cNvPr id="1181" name="CustomShape 2"/>
          <p:cNvSpPr/>
          <p:nvPr/>
        </p:nvSpPr>
        <p:spPr>
          <a:xfrm>
            <a:off x="865080" y="6356520"/>
            <a:ext cx="16398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182" name="CustomShape 3"/>
          <p:cNvSpPr/>
          <p:nvPr/>
        </p:nvSpPr>
        <p:spPr>
          <a:xfrm>
            <a:off x="444600" y="6356520"/>
            <a:ext cx="35568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B15BF813-8408-4C08-B0A0-6F6C18FF334F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sp>
        <p:nvSpPr>
          <p:cNvPr id="1183" name="CustomShape 4"/>
          <p:cNvSpPr/>
          <p:nvPr/>
        </p:nvSpPr>
        <p:spPr>
          <a:xfrm>
            <a:off x="366840" y="1644840"/>
            <a:ext cx="8378640" cy="43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39840">
              <a:lnSpc>
                <a:spcPct val="100000"/>
              </a:lnSpc>
              <a:buBlip>
                <a:blip r:embed="rId1"/>
              </a:buBlip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The recurrent model was trained with the data obtained from validated flight dynamics model.</a:t>
            </a:r>
            <a:endParaRPr/>
          </a:p>
          <a:p>
            <a:pPr lvl="1" marL="682560" indent="-22320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Compared the simulated data with the neural network estimation.</a:t>
            </a:r>
            <a:endParaRPr/>
          </a:p>
          <a:p>
            <a:pPr marL="343080" indent="-339840">
              <a:lnSpc>
                <a:spcPct val="100000"/>
              </a:lnSpc>
              <a:buBlip>
                <a:blip r:embed="rId2"/>
              </a:buBlip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Used the UAV flight data for comparison.</a:t>
            </a:r>
            <a:endParaRPr/>
          </a:p>
          <a:p>
            <a:pPr lvl="1" marL="682560" indent="-22320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Compared the neural network approximation with the flight data for aileron and roll rate responses.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1080">
              <a:lnSpc>
                <a:spcPct val="100000"/>
              </a:lnSpc>
            </a:pPr>
            <a:endParaRPr/>
          </a:p>
          <a:p>
            <a:pPr marL="1080">
              <a:lnSpc>
                <a:spcPct val="100000"/>
              </a:lnSpc>
            </a:pPr>
            <a:endParaRPr/>
          </a:p>
          <a:p>
            <a:pPr marL="1080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CustomShape 1"/>
          <p:cNvSpPr/>
          <p:nvPr/>
        </p:nvSpPr>
        <p:spPr>
          <a:xfrm>
            <a:off x="380880" y="1463040"/>
            <a:ext cx="8377560" cy="4552560"/>
          </a:xfrm>
          <a:prstGeom prst="roundRect">
            <a:avLst>
              <a:gd name="adj" fmla="val 2576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5" name="CustomShape 2"/>
          <p:cNvSpPr/>
          <p:nvPr/>
        </p:nvSpPr>
        <p:spPr>
          <a:xfrm>
            <a:off x="366840" y="197640"/>
            <a:ext cx="8377560" cy="102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Simulated Roll Rate Used for the Training</a:t>
            </a:r>
            <a:endParaRPr/>
          </a:p>
        </p:txBody>
      </p:sp>
      <p:sp>
        <p:nvSpPr>
          <p:cNvPr id="1186" name="CustomShape 3"/>
          <p:cNvSpPr/>
          <p:nvPr/>
        </p:nvSpPr>
        <p:spPr>
          <a:xfrm>
            <a:off x="865080" y="6356520"/>
            <a:ext cx="163872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187" name="CustomShape 4"/>
          <p:cNvSpPr/>
          <p:nvPr/>
        </p:nvSpPr>
        <p:spPr>
          <a:xfrm>
            <a:off x="444600" y="6356520"/>
            <a:ext cx="35460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5A37F5D2-AFAB-40C5-845D-9D77EB5E7A55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1188" name="" descr=""/>
          <p:cNvPicPr/>
          <p:nvPr/>
        </p:nvPicPr>
        <p:blipFill>
          <a:blip r:embed="rId1"/>
          <a:stretch/>
        </p:blipFill>
        <p:spPr>
          <a:xfrm>
            <a:off x="1982520" y="1737360"/>
            <a:ext cx="5329440" cy="399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CustomShape 1"/>
          <p:cNvSpPr/>
          <p:nvPr/>
        </p:nvSpPr>
        <p:spPr>
          <a:xfrm>
            <a:off x="380880" y="1463040"/>
            <a:ext cx="8377560" cy="4552560"/>
          </a:xfrm>
          <a:prstGeom prst="roundRect">
            <a:avLst>
              <a:gd name="adj" fmla="val 2576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0" name="CustomShape 2"/>
          <p:cNvSpPr/>
          <p:nvPr/>
        </p:nvSpPr>
        <p:spPr>
          <a:xfrm>
            <a:off x="366840" y="197640"/>
            <a:ext cx="8377560" cy="102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ESN Online Model vs. Sim</a:t>
            </a:r>
            <a:endParaRPr/>
          </a:p>
        </p:txBody>
      </p:sp>
      <p:sp>
        <p:nvSpPr>
          <p:cNvPr id="1191" name="CustomShape 3"/>
          <p:cNvSpPr/>
          <p:nvPr/>
        </p:nvSpPr>
        <p:spPr>
          <a:xfrm>
            <a:off x="865080" y="6356520"/>
            <a:ext cx="163872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192" name="CustomShape 4"/>
          <p:cNvSpPr/>
          <p:nvPr/>
        </p:nvSpPr>
        <p:spPr>
          <a:xfrm>
            <a:off x="444600" y="6356520"/>
            <a:ext cx="35460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B2D54C46-9C6A-43B2-918D-44CCB5AC0DE1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1193" name="" descr=""/>
          <p:cNvPicPr/>
          <p:nvPr/>
        </p:nvPicPr>
        <p:blipFill>
          <a:blip r:embed="rId1"/>
          <a:stretch/>
        </p:blipFill>
        <p:spPr>
          <a:xfrm>
            <a:off x="800640" y="1734480"/>
            <a:ext cx="7554240" cy="394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CustomShape 1"/>
          <p:cNvSpPr/>
          <p:nvPr/>
        </p:nvSpPr>
        <p:spPr>
          <a:xfrm>
            <a:off x="380880" y="1463040"/>
            <a:ext cx="8377560" cy="4552560"/>
          </a:xfrm>
          <a:prstGeom prst="roundRect">
            <a:avLst>
              <a:gd name="adj" fmla="val 2576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5" name="CustomShape 2"/>
          <p:cNvSpPr/>
          <p:nvPr/>
        </p:nvSpPr>
        <p:spPr>
          <a:xfrm>
            <a:off x="366840" y="197640"/>
            <a:ext cx="8377560" cy="102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ESN Model Responses vs. Simulated Flight Data</a:t>
            </a:r>
            <a:endParaRPr/>
          </a:p>
        </p:txBody>
      </p:sp>
      <p:sp>
        <p:nvSpPr>
          <p:cNvPr id="1196" name="CustomShape 3"/>
          <p:cNvSpPr/>
          <p:nvPr/>
        </p:nvSpPr>
        <p:spPr>
          <a:xfrm>
            <a:off x="865080" y="6356520"/>
            <a:ext cx="163872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197" name="CustomShape 4"/>
          <p:cNvSpPr/>
          <p:nvPr/>
        </p:nvSpPr>
        <p:spPr>
          <a:xfrm>
            <a:off x="444600" y="6356520"/>
            <a:ext cx="35460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9221423F-EAEC-4562-864F-D9A2460E5FB6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1198" name="" descr=""/>
          <p:cNvPicPr/>
          <p:nvPr/>
        </p:nvPicPr>
        <p:blipFill>
          <a:blip r:embed="rId1"/>
          <a:stretch/>
        </p:blipFill>
        <p:spPr>
          <a:xfrm>
            <a:off x="1832040" y="1645920"/>
            <a:ext cx="5509080" cy="411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CustomShape 1"/>
          <p:cNvSpPr/>
          <p:nvPr/>
        </p:nvSpPr>
        <p:spPr>
          <a:xfrm>
            <a:off x="380880" y="1463040"/>
            <a:ext cx="8377560" cy="4552560"/>
          </a:xfrm>
          <a:prstGeom prst="roundRect">
            <a:avLst>
              <a:gd name="adj" fmla="val 2576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0" name="CustomShape 2"/>
          <p:cNvSpPr/>
          <p:nvPr/>
        </p:nvSpPr>
        <p:spPr>
          <a:xfrm>
            <a:off x="366840" y="197640"/>
            <a:ext cx="8377560" cy="102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Closed-loop Response for Bank Angle</a:t>
            </a:r>
            <a:endParaRPr/>
          </a:p>
        </p:txBody>
      </p:sp>
      <p:sp>
        <p:nvSpPr>
          <p:cNvPr id="1201" name="CustomShape 3"/>
          <p:cNvSpPr/>
          <p:nvPr/>
        </p:nvSpPr>
        <p:spPr>
          <a:xfrm>
            <a:off x="865080" y="6356520"/>
            <a:ext cx="163872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202" name="CustomShape 4"/>
          <p:cNvSpPr/>
          <p:nvPr/>
        </p:nvSpPr>
        <p:spPr>
          <a:xfrm>
            <a:off x="444600" y="6356520"/>
            <a:ext cx="35460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54ED7E9C-882E-472B-B438-D6655D43C711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1203" name="" descr=""/>
          <p:cNvPicPr/>
          <p:nvPr/>
        </p:nvPicPr>
        <p:blipFill>
          <a:blip r:embed="rId1"/>
          <a:stretch/>
        </p:blipFill>
        <p:spPr>
          <a:xfrm>
            <a:off x="1920240" y="1737360"/>
            <a:ext cx="5227560" cy="409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CustomShape 1"/>
          <p:cNvSpPr/>
          <p:nvPr/>
        </p:nvSpPr>
        <p:spPr>
          <a:xfrm>
            <a:off x="366840" y="197640"/>
            <a:ext cx="8377560" cy="102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Conclusions</a:t>
            </a:r>
            <a:endParaRPr/>
          </a:p>
        </p:txBody>
      </p:sp>
      <p:sp>
        <p:nvSpPr>
          <p:cNvPr id="1205" name="CustomShape 2"/>
          <p:cNvSpPr/>
          <p:nvPr/>
        </p:nvSpPr>
        <p:spPr>
          <a:xfrm>
            <a:off x="865080" y="6356520"/>
            <a:ext cx="163872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206" name="CustomShape 3"/>
          <p:cNvSpPr/>
          <p:nvPr/>
        </p:nvSpPr>
        <p:spPr>
          <a:xfrm>
            <a:off x="444600" y="6356520"/>
            <a:ext cx="35460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2D6206C6-B1BB-4284-AD59-8A681AC6B036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sp>
        <p:nvSpPr>
          <p:cNvPr id="1207" name="CustomShape 4"/>
          <p:cNvSpPr/>
          <p:nvPr/>
        </p:nvSpPr>
        <p:spPr>
          <a:xfrm>
            <a:off x="366840" y="1644840"/>
            <a:ext cx="8377560" cy="43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38760">
              <a:lnSpc>
                <a:spcPct val="100000"/>
              </a:lnSpc>
              <a:buBlip>
                <a:blip r:embed="rId1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ESN can successfully perform identification and nonlinear control of UAVs.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2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Able to perform both offline and online learning.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3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Offline training allows for inversion of feedback linearization to be computed.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4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Simulation showed controller performance significantly improved in both open and closed loop responses.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5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ESN facilitated adaptability with more ease than a feed forward network.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6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Able to decrease delta of MSE with less training iterations.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7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Shorter bursts and Lyapunov sable.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CustomShape 1"/>
          <p:cNvSpPr/>
          <p:nvPr/>
        </p:nvSpPr>
        <p:spPr>
          <a:xfrm>
            <a:off x="366840" y="197640"/>
            <a:ext cx="8379000" cy="102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Future Work</a:t>
            </a:r>
            <a:endParaRPr/>
          </a:p>
        </p:txBody>
      </p:sp>
      <p:sp>
        <p:nvSpPr>
          <p:cNvPr id="1209" name="CustomShape 2"/>
          <p:cNvSpPr/>
          <p:nvPr/>
        </p:nvSpPr>
        <p:spPr>
          <a:xfrm>
            <a:off x="865080" y="6356520"/>
            <a:ext cx="16401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210" name="CustomShape 3"/>
          <p:cNvSpPr/>
          <p:nvPr/>
        </p:nvSpPr>
        <p:spPr>
          <a:xfrm>
            <a:off x="444600" y="6356520"/>
            <a:ext cx="3560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5C5768BD-800A-412D-8361-1780F1306BE7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sp>
        <p:nvSpPr>
          <p:cNvPr id="1211" name="CustomShape 4"/>
          <p:cNvSpPr/>
          <p:nvPr/>
        </p:nvSpPr>
        <p:spPr>
          <a:xfrm>
            <a:off x="366840" y="1644840"/>
            <a:ext cx="8379000" cy="436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200">
              <a:lnSpc>
                <a:spcPct val="100000"/>
              </a:lnSpc>
              <a:buBlip>
                <a:blip r:embed="rId1"/>
              </a:buBlip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Dynamics model refinement</a:t>
            </a:r>
            <a:endParaRPr/>
          </a:p>
          <a:p>
            <a:pPr marL="343080" indent="-340200">
              <a:lnSpc>
                <a:spcPct val="100000"/>
              </a:lnSpc>
              <a:buBlip>
                <a:blip r:embed="rId2"/>
              </a:buBlip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Further training with simulated and flight data</a:t>
            </a:r>
            <a:endParaRPr/>
          </a:p>
          <a:p>
            <a:pPr marL="343080" indent="-340200">
              <a:lnSpc>
                <a:spcPct val="100000"/>
              </a:lnSpc>
              <a:buBlip>
                <a:blip r:embed="rId3"/>
              </a:buBlip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More on-line training to reduce</a:t>
            </a:r>
            <a:endParaRPr/>
          </a:p>
          <a:p>
            <a:pPr lvl="1" marL="801360" indent="-34128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Off-line inversion error</a:t>
            </a:r>
            <a:endParaRPr/>
          </a:p>
          <a:p>
            <a:pPr lvl="1" marL="801360" indent="-34128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Effect of unmodeled dynamics</a:t>
            </a:r>
            <a:endParaRPr/>
          </a:p>
          <a:p>
            <a:pPr lvl="1" marL="801360" indent="-34128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Effect of disturbances such as vertical gust</a:t>
            </a:r>
            <a:endParaRPr/>
          </a:p>
          <a:p>
            <a:pPr marL="343080" indent="-340200">
              <a:lnSpc>
                <a:spcPct val="100000"/>
              </a:lnSpc>
              <a:buBlip>
                <a:blip r:embed="rId4"/>
              </a:buBlip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Analyze the closed-loop stability using Lyapunov theory</a:t>
            </a:r>
            <a:endParaRPr/>
          </a:p>
          <a:p>
            <a:pPr marL="343080" indent="-340200">
              <a:lnSpc>
                <a:spcPct val="100000"/>
              </a:lnSpc>
              <a:buBlip>
                <a:blip r:embed="rId5"/>
              </a:buBlip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Test controllers in Software-in-the-Loop and Hardware-in-the-Loop simulations</a:t>
            </a:r>
            <a:endParaRPr/>
          </a:p>
          <a:p>
            <a:pPr marL="343080" indent="-340200">
              <a:lnSpc>
                <a:spcPct val="100000"/>
              </a:lnSpc>
              <a:buBlip>
                <a:blip r:embed="rId6"/>
              </a:buBlip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Flight testing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CustomShape 1"/>
          <p:cNvSpPr/>
          <p:nvPr/>
        </p:nvSpPr>
        <p:spPr>
          <a:xfrm>
            <a:off x="366840" y="2083680"/>
            <a:ext cx="8392680" cy="4005000"/>
          </a:xfrm>
          <a:prstGeom prst="roundRect">
            <a:avLst>
              <a:gd name="adj" fmla="val 2576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2"/>
          <p:cNvSpPr/>
          <p:nvPr/>
        </p:nvSpPr>
        <p:spPr>
          <a:xfrm>
            <a:off x="366840" y="197640"/>
            <a:ext cx="8378640" cy="102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Cal Poly Pomona UAV Fleet</a:t>
            </a:r>
            <a:endParaRPr/>
          </a:p>
        </p:txBody>
      </p:sp>
      <p:sp>
        <p:nvSpPr>
          <p:cNvPr id="1011" name="CustomShape 3"/>
          <p:cNvSpPr/>
          <p:nvPr/>
        </p:nvSpPr>
        <p:spPr>
          <a:xfrm>
            <a:off x="865080" y="6356520"/>
            <a:ext cx="16398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7/3/16</a:t>
            </a:r>
            <a:endParaRPr/>
          </a:p>
        </p:txBody>
      </p:sp>
      <p:sp>
        <p:nvSpPr>
          <p:cNvPr id="1012" name="CustomShape 4"/>
          <p:cNvSpPr/>
          <p:nvPr/>
        </p:nvSpPr>
        <p:spPr>
          <a:xfrm>
            <a:off x="444600" y="6356520"/>
            <a:ext cx="35568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C6463AEA-9D6D-42BF-9645-5570A5AFE3EB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sp>
        <p:nvSpPr>
          <p:cNvPr id="1013" name="CustomShape 5"/>
          <p:cNvSpPr/>
          <p:nvPr/>
        </p:nvSpPr>
        <p:spPr>
          <a:xfrm>
            <a:off x="366840" y="1644840"/>
            <a:ext cx="8378640" cy="43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Over 15 airplanes, heli- and multi-copters.</a:t>
            </a:r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1014" name="CustomShape 6"/>
          <p:cNvSpPr/>
          <p:nvPr/>
        </p:nvSpPr>
        <p:spPr>
          <a:xfrm>
            <a:off x="366840" y="2028240"/>
            <a:ext cx="8377560" cy="43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15" name="Picture 3" descr=""/>
          <p:cNvPicPr/>
          <p:nvPr/>
        </p:nvPicPr>
        <p:blipFill>
          <a:blip r:embed="rId1"/>
          <a:stretch/>
        </p:blipFill>
        <p:spPr>
          <a:xfrm>
            <a:off x="1461960" y="2217240"/>
            <a:ext cx="6293160" cy="3759480"/>
          </a:xfrm>
          <a:prstGeom prst="rect">
            <a:avLst/>
          </a:prstGeom>
          <a:ln>
            <a:noFill/>
          </a:ln>
        </p:spPr>
      </p:pic>
      <p:sp>
        <p:nvSpPr>
          <p:cNvPr id="1016" name="CustomShape 7"/>
          <p:cNvSpPr/>
          <p:nvPr/>
        </p:nvSpPr>
        <p:spPr>
          <a:xfrm>
            <a:off x="5353920" y="2117880"/>
            <a:ext cx="289224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 Foot Telemaster</a:t>
            </a:r>
            <a:endParaRPr/>
          </a:p>
        </p:txBody>
      </p:sp>
      <p:sp>
        <p:nvSpPr>
          <p:cNvPr id="1017" name="CustomShape 8"/>
          <p:cNvSpPr/>
          <p:nvPr/>
        </p:nvSpPr>
        <p:spPr>
          <a:xfrm>
            <a:off x="2926080" y="2318040"/>
            <a:ext cx="1825560" cy="6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Yamaha RMAX</a:t>
            </a:r>
            <a:endParaRPr/>
          </a:p>
        </p:txBody>
      </p:sp>
      <p:sp>
        <p:nvSpPr>
          <p:cNvPr id="1018" name="CustomShape 9"/>
          <p:cNvSpPr/>
          <p:nvPr/>
        </p:nvSpPr>
        <p:spPr>
          <a:xfrm>
            <a:off x="3978000" y="5029200"/>
            <a:ext cx="15969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Twin Engine</a:t>
            </a:r>
            <a:endParaRPr/>
          </a:p>
        </p:txBody>
      </p:sp>
      <p:sp>
        <p:nvSpPr>
          <p:cNvPr id="1019" name="CustomShape 10"/>
          <p:cNvSpPr/>
          <p:nvPr/>
        </p:nvSpPr>
        <p:spPr>
          <a:xfrm>
            <a:off x="6518880" y="4206240"/>
            <a:ext cx="15969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Alpha 60</a:t>
            </a:r>
            <a:endParaRPr/>
          </a:p>
        </p:txBody>
      </p:sp>
      <p:sp>
        <p:nvSpPr>
          <p:cNvPr id="1020" name="CustomShape 11"/>
          <p:cNvSpPr/>
          <p:nvPr/>
        </p:nvSpPr>
        <p:spPr>
          <a:xfrm>
            <a:off x="5172480" y="4462560"/>
            <a:ext cx="15969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Raptor 90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CustomShape 1"/>
          <p:cNvSpPr/>
          <p:nvPr/>
        </p:nvSpPr>
        <p:spPr>
          <a:xfrm>
            <a:off x="366840" y="197640"/>
            <a:ext cx="8379000" cy="102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Acknowledgements</a:t>
            </a:r>
            <a:endParaRPr/>
          </a:p>
        </p:txBody>
      </p:sp>
      <p:sp>
        <p:nvSpPr>
          <p:cNvPr id="1213" name="CustomShape 2"/>
          <p:cNvSpPr/>
          <p:nvPr/>
        </p:nvSpPr>
        <p:spPr>
          <a:xfrm>
            <a:off x="865080" y="6356520"/>
            <a:ext cx="16401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214" name="CustomShape 3"/>
          <p:cNvSpPr/>
          <p:nvPr/>
        </p:nvSpPr>
        <p:spPr>
          <a:xfrm>
            <a:off x="444600" y="6356520"/>
            <a:ext cx="3560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824E5697-9583-4FB3-9E5A-7126961A0825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sp>
        <p:nvSpPr>
          <p:cNvPr id="1215" name="CustomShape 4"/>
          <p:cNvSpPr/>
          <p:nvPr/>
        </p:nvSpPr>
        <p:spPr>
          <a:xfrm>
            <a:off x="366840" y="1644840"/>
            <a:ext cx="8379000" cy="436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200">
              <a:lnSpc>
                <a:spcPct val="100000"/>
              </a:lnSpc>
              <a:buBlip>
                <a:blip r:embed="rId1"/>
              </a:buBlip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National Science Foundation (Award #1102382)</a:t>
            </a:r>
            <a:endParaRPr/>
          </a:p>
          <a:p>
            <a:pPr marL="343080" indent="-340200">
              <a:lnSpc>
                <a:spcPct val="100000"/>
              </a:lnSpc>
              <a:buBlip>
                <a:blip r:embed="rId2"/>
              </a:buBlip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Hovig Yaralian and Matthew Rose for flight testing, data collection, and data processing</a:t>
            </a:r>
            <a:endParaRPr/>
          </a:p>
          <a:p>
            <a:pPr marL="343080" indent="-340200">
              <a:lnSpc>
                <a:spcPct val="100000"/>
              </a:lnSpc>
              <a:buBlip>
                <a:blip r:embed="rId3"/>
              </a:buBlip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Nigam Patel and Luis Andrade for flight dynamics model development and verification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CustomShape 1"/>
          <p:cNvSpPr/>
          <p:nvPr/>
        </p:nvSpPr>
        <p:spPr>
          <a:xfrm>
            <a:off x="366840" y="197640"/>
            <a:ext cx="8379000" cy="102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Q &amp; A</a:t>
            </a:r>
            <a:endParaRPr/>
          </a:p>
        </p:txBody>
      </p:sp>
      <p:sp>
        <p:nvSpPr>
          <p:cNvPr id="1217" name="CustomShape 2"/>
          <p:cNvSpPr/>
          <p:nvPr/>
        </p:nvSpPr>
        <p:spPr>
          <a:xfrm>
            <a:off x="865080" y="6356520"/>
            <a:ext cx="16401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218" name="CustomShape 3"/>
          <p:cNvSpPr/>
          <p:nvPr/>
        </p:nvSpPr>
        <p:spPr>
          <a:xfrm>
            <a:off x="444600" y="6356520"/>
            <a:ext cx="3560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42F2D974-D43B-498B-AE07-AEBC95733249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CustomShape 1"/>
          <p:cNvSpPr/>
          <p:nvPr/>
        </p:nvSpPr>
        <p:spPr>
          <a:xfrm>
            <a:off x="366840" y="197640"/>
            <a:ext cx="8377560" cy="102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Research Objectives</a:t>
            </a:r>
            <a:endParaRPr/>
          </a:p>
        </p:txBody>
      </p:sp>
      <p:sp>
        <p:nvSpPr>
          <p:cNvPr id="1022" name="CustomShape 2"/>
          <p:cNvSpPr/>
          <p:nvPr/>
        </p:nvSpPr>
        <p:spPr>
          <a:xfrm>
            <a:off x="865080" y="6356520"/>
            <a:ext cx="163872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023" name="CustomShape 3"/>
          <p:cNvSpPr/>
          <p:nvPr/>
        </p:nvSpPr>
        <p:spPr>
          <a:xfrm>
            <a:off x="444600" y="6356520"/>
            <a:ext cx="35460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524161A1-429A-4D50-AFAE-57ED03F093FF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sp>
        <p:nvSpPr>
          <p:cNvPr id="1024" name="CustomShape 4"/>
          <p:cNvSpPr/>
          <p:nvPr/>
        </p:nvSpPr>
        <p:spPr>
          <a:xfrm>
            <a:off x="366840" y="1644840"/>
            <a:ext cx="8377560" cy="43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38760">
              <a:lnSpc>
                <a:spcPct val="100000"/>
              </a:lnSpc>
              <a:buBlip>
                <a:blip r:embed="rId1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Develop Neural Network based non-linear controllers for Unmanned Aerial Vehicles (UAVs).</a:t>
            </a:r>
            <a:endParaRPr/>
          </a:p>
          <a:p>
            <a:pPr lvl="1" marL="594360" indent="-17856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Models of Feed Forward and Recurrent classifications.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2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A Recurrent model will allow for closer adherence to control laws.</a:t>
            </a:r>
            <a:endParaRPr/>
          </a:p>
          <a:p>
            <a:pPr lvl="1" marL="594360" indent="-17856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Provide a feedback loop, allowing for adaptive control.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3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Validation &amp; Verification is performed in software-in-the-loop and hardware-in-the-loop environments.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4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Integrate controller into open source platform UAV fleet.</a:t>
            </a:r>
            <a:endParaRPr/>
          </a:p>
          <a:p>
            <a:pPr lvl="1" marL="594360" indent="-17856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Provide non-linear adaptive control to system.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CustomShape 1"/>
          <p:cNvSpPr/>
          <p:nvPr/>
        </p:nvSpPr>
        <p:spPr>
          <a:xfrm>
            <a:off x="366840" y="197640"/>
            <a:ext cx="8379000" cy="102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Motivation</a:t>
            </a:r>
            <a:endParaRPr/>
          </a:p>
        </p:txBody>
      </p:sp>
      <p:sp>
        <p:nvSpPr>
          <p:cNvPr id="1026" name="CustomShape 2"/>
          <p:cNvSpPr/>
          <p:nvPr/>
        </p:nvSpPr>
        <p:spPr>
          <a:xfrm>
            <a:off x="865080" y="6356520"/>
            <a:ext cx="16401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027" name="CustomShape 3"/>
          <p:cNvSpPr/>
          <p:nvPr/>
        </p:nvSpPr>
        <p:spPr>
          <a:xfrm>
            <a:off x="444600" y="6356520"/>
            <a:ext cx="3560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C9D56610-EF1E-4FB4-9593-70410DFACC75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sp>
        <p:nvSpPr>
          <p:cNvPr id="1028" name="CustomShape 4"/>
          <p:cNvSpPr/>
          <p:nvPr/>
        </p:nvSpPr>
        <p:spPr>
          <a:xfrm>
            <a:off x="366840" y="1644840"/>
            <a:ext cx="8379000" cy="436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200">
              <a:lnSpc>
                <a:spcPct val="100000"/>
              </a:lnSpc>
              <a:buBlip>
                <a:blip r:embed="rId1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Widespread use of UAVs requires</a:t>
            </a:r>
            <a:endParaRPr/>
          </a:p>
          <a:p>
            <a:pPr lvl="1" marL="594360" indent="-180000">
              <a:lnSpc>
                <a:spcPct val="100000"/>
              </a:lnSpc>
              <a:buClr>
                <a:srgbClr val="808080"/>
              </a:buClr>
              <a:buFont typeface="Lucida Grande"/>
              <a:buChar char="–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Increased autonomy</a:t>
            </a:r>
            <a:endParaRPr/>
          </a:p>
          <a:p>
            <a:pPr lvl="1" marL="594360" indent="-180000">
              <a:lnSpc>
                <a:spcPct val="100000"/>
              </a:lnSpc>
              <a:buClr>
                <a:srgbClr val="808080"/>
              </a:buClr>
              <a:buFont typeface="Lucida Grande"/>
              <a:buChar char="–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Ability to fly autonomously in the wide range of flight envelope (changes in speed and altitude, parameter variation)</a:t>
            </a:r>
            <a:endParaRPr/>
          </a:p>
          <a:p>
            <a:pPr marL="343080" indent="-340200">
              <a:lnSpc>
                <a:spcPct val="100000"/>
              </a:lnSpc>
              <a:buBlip>
                <a:blip r:embed="rId2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Gain scheduling is a popular means of accomplishing this goal</a:t>
            </a:r>
            <a:endParaRPr/>
          </a:p>
          <a:p>
            <a:pPr lvl="1" marL="594360" indent="-180000">
              <a:lnSpc>
                <a:spcPct val="100000"/>
              </a:lnSpc>
              <a:buClr>
                <a:srgbClr val="808080"/>
              </a:buClr>
              <a:buFont typeface="Lucida Grande"/>
              <a:buChar char="–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Computationally Expensive</a:t>
            </a:r>
            <a:endParaRPr/>
          </a:p>
          <a:p>
            <a:pPr lvl="1" marL="594360" indent="-180000">
              <a:lnSpc>
                <a:spcPct val="100000"/>
              </a:lnSpc>
              <a:buClr>
                <a:srgbClr val="808080"/>
              </a:buClr>
              <a:buFont typeface="Lucida Grande"/>
              <a:buChar char="–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High Design and Implementation Costs</a:t>
            </a:r>
            <a:endParaRPr/>
          </a:p>
          <a:p>
            <a:pPr lvl="1" marL="594360" indent="-180000">
              <a:lnSpc>
                <a:spcPct val="100000"/>
              </a:lnSpc>
              <a:buClr>
                <a:srgbClr val="808080"/>
              </a:buClr>
              <a:buFont typeface="Lucida Grande"/>
              <a:buChar char="–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Rapid changes in gains lead to instability</a:t>
            </a:r>
            <a:endParaRPr/>
          </a:p>
          <a:p>
            <a:pPr lvl="1" marL="594360" indent="-180000">
              <a:lnSpc>
                <a:spcPct val="100000"/>
              </a:lnSpc>
              <a:buClr>
                <a:srgbClr val="808080"/>
              </a:buClr>
              <a:buFont typeface="Lucida Grande"/>
              <a:buChar char="–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Pre-computed predictions may lead to vehicle failure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CustomShape 1"/>
          <p:cNvSpPr/>
          <p:nvPr/>
        </p:nvSpPr>
        <p:spPr>
          <a:xfrm>
            <a:off x="366840" y="197640"/>
            <a:ext cx="8377560" cy="102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Motivation (Contd.)</a:t>
            </a:r>
            <a:endParaRPr/>
          </a:p>
        </p:txBody>
      </p:sp>
      <p:sp>
        <p:nvSpPr>
          <p:cNvPr id="1030" name="CustomShape 2"/>
          <p:cNvSpPr/>
          <p:nvPr/>
        </p:nvSpPr>
        <p:spPr>
          <a:xfrm>
            <a:off x="865080" y="6356520"/>
            <a:ext cx="163872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031" name="CustomShape 3"/>
          <p:cNvSpPr/>
          <p:nvPr/>
        </p:nvSpPr>
        <p:spPr>
          <a:xfrm>
            <a:off x="444600" y="6356520"/>
            <a:ext cx="35460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66D6B25A-FE70-4C5E-836B-2F95039B33CF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sp>
        <p:nvSpPr>
          <p:cNvPr id="1032" name="CustomShape 4"/>
          <p:cNvSpPr/>
          <p:nvPr/>
        </p:nvSpPr>
        <p:spPr>
          <a:xfrm>
            <a:off x="366840" y="1644840"/>
            <a:ext cx="8377560" cy="43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38760">
              <a:lnSpc>
                <a:spcPct val="100000"/>
              </a:lnSpc>
              <a:buBlip>
                <a:blip r:embed="rId1"/>
              </a:buBlip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Implementation of non-linear controllers requires detailed and accurate knowledge of flight dynamics and is computationally intensive</a:t>
            </a:r>
            <a:endParaRPr/>
          </a:p>
          <a:p>
            <a:pPr lvl="2" marL="648000" indent="-21456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Dynamic Inversion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2"/>
              </a:buBlip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Neural nets can overcome these shortcomings</a:t>
            </a:r>
            <a:endParaRPr/>
          </a:p>
          <a:p>
            <a:pPr lvl="2" marL="648000" indent="-21456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Provide a connectionist and non-linear approach to solving computational problems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CustomShape 1"/>
          <p:cNvSpPr/>
          <p:nvPr/>
        </p:nvSpPr>
        <p:spPr>
          <a:xfrm>
            <a:off x="366840" y="197640"/>
            <a:ext cx="8377560" cy="102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Artificial Neural Networks</a:t>
            </a:r>
            <a:endParaRPr/>
          </a:p>
        </p:txBody>
      </p:sp>
      <p:sp>
        <p:nvSpPr>
          <p:cNvPr id="1034" name="CustomShape 2"/>
          <p:cNvSpPr/>
          <p:nvPr/>
        </p:nvSpPr>
        <p:spPr>
          <a:xfrm>
            <a:off x="865080" y="6356520"/>
            <a:ext cx="163872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035" name="CustomShape 3"/>
          <p:cNvSpPr/>
          <p:nvPr/>
        </p:nvSpPr>
        <p:spPr>
          <a:xfrm>
            <a:off x="444600" y="6356520"/>
            <a:ext cx="35460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CCC9EB07-9055-4DE6-A18C-FCAB427EE174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sp>
        <p:nvSpPr>
          <p:cNvPr id="1036" name="CustomShape 4"/>
          <p:cNvSpPr/>
          <p:nvPr/>
        </p:nvSpPr>
        <p:spPr>
          <a:xfrm>
            <a:off x="366840" y="1644840"/>
            <a:ext cx="8377560" cy="43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38760">
              <a:lnSpc>
                <a:spcPct val="100000"/>
              </a:lnSpc>
              <a:buBlip>
                <a:blip r:embed="rId1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Biological inspiration</a:t>
            </a:r>
            <a:endParaRPr/>
          </a:p>
          <a:p>
            <a:pPr lvl="2" marL="648000" indent="-21600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Artificial neurons used as building block</a:t>
            </a:r>
            <a:endParaRPr/>
          </a:p>
          <a:p>
            <a:pPr lvl="3" marL="864000" indent="-21600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Emits 0 or 1 (synapse fire)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2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A series of neurons are interconnected to create neural layers</a:t>
            </a:r>
            <a:endParaRPr/>
          </a:p>
          <a:p>
            <a:pPr lvl="2" marL="648000" indent="-21600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Layers of neurons used to perform common task</a:t>
            </a:r>
            <a:endParaRPr/>
          </a:p>
          <a:p>
            <a:pPr lvl="3" marL="864000" indent="-21600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Logical OR's and AND's to combine neurons</a:t>
            </a:r>
            <a:endParaRPr/>
          </a:p>
          <a:p>
            <a:pPr lvl="4" marL="1080000" indent="-21600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Neuron state of first layer is computed first.</a:t>
            </a:r>
            <a:endParaRPr/>
          </a:p>
          <a:p>
            <a:pPr lvl="4" marL="1080000" indent="-21600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Following layer's neuron states based on previous layers.</a:t>
            </a:r>
            <a:endParaRPr/>
          </a:p>
          <a:p>
            <a:pPr lvl="2" marL="648000" indent="-21600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Hidden layers provide nonlinear transformation</a:t>
            </a:r>
            <a:endParaRPr/>
          </a:p>
          <a:p>
            <a:pPr lvl="3" marL="864000" indent="-21600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Hard threshold transforms into soft threshold</a:t>
            </a:r>
            <a:endParaRPr/>
          </a:p>
          <a:p>
            <a:pPr lvl="3" marL="864000" indent="-21600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Easier to break problem up in nonlinear space.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3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Layers of neurons connected to form neural net. 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CustomShape 1"/>
          <p:cNvSpPr/>
          <p:nvPr/>
        </p:nvSpPr>
        <p:spPr>
          <a:xfrm>
            <a:off x="366840" y="197640"/>
            <a:ext cx="8377560" cy="102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Artificial Neural Networks, contd.</a:t>
            </a:r>
            <a:endParaRPr/>
          </a:p>
        </p:txBody>
      </p:sp>
      <p:sp>
        <p:nvSpPr>
          <p:cNvPr id="1038" name="CustomShape 2"/>
          <p:cNvSpPr/>
          <p:nvPr/>
        </p:nvSpPr>
        <p:spPr>
          <a:xfrm>
            <a:off x="865080" y="6356520"/>
            <a:ext cx="163872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6/28/16</a:t>
            </a:r>
            <a:endParaRPr/>
          </a:p>
        </p:txBody>
      </p:sp>
      <p:sp>
        <p:nvSpPr>
          <p:cNvPr id="1039" name="CustomShape 3"/>
          <p:cNvSpPr/>
          <p:nvPr/>
        </p:nvSpPr>
        <p:spPr>
          <a:xfrm>
            <a:off x="444600" y="6356520"/>
            <a:ext cx="35460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fld id="{1A2C622E-671E-4E90-8C1C-88F2E979F8E1}" type="slidenum">
              <a:rPr lang="en-US" sz="105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sp>
        <p:nvSpPr>
          <p:cNvPr id="1040" name="CustomShape 4"/>
          <p:cNvSpPr/>
          <p:nvPr/>
        </p:nvSpPr>
        <p:spPr>
          <a:xfrm>
            <a:off x="366840" y="1644840"/>
            <a:ext cx="8377560" cy="43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38760">
              <a:lnSpc>
                <a:spcPct val="100000"/>
              </a:lnSpc>
              <a:buBlip>
                <a:blip r:embed="rId1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Connections between neurons are weighted.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2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Weights of connections provide ability to find most fitted models.</a:t>
            </a:r>
            <a:endParaRPr/>
          </a:p>
          <a:p>
            <a:pPr lvl="1" marL="432000" indent="-21276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Follow path to least cost.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3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Neural Networks are trained using a learning algorithm.</a:t>
            </a:r>
            <a:endParaRPr/>
          </a:p>
          <a:p>
            <a:pPr lvl="1" marL="432000" indent="-21276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Uses training data which labels are acceptable and unacceptable.</a:t>
            </a:r>
            <a:endParaRPr/>
          </a:p>
          <a:p>
            <a:pPr marL="343080" indent="-338760">
              <a:lnSpc>
                <a:spcPct val="100000"/>
              </a:lnSpc>
              <a:buBlip>
                <a:blip r:embed="rId4"/>
              </a:buBlip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Mean Square Error (MSE) used to determine if the model is fitted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.</a:t>
            </a:r>
            <a:endParaRPr/>
          </a:p>
          <a:p>
            <a:pPr lvl="1" marL="432000" indent="-21276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Compute deltas of weighted neuron state and output signal against teacher signal.</a:t>
            </a:r>
            <a:endParaRPr/>
          </a:p>
          <a:p>
            <a:pPr lvl="1" marL="432000" indent="-21276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Determine deltas of last layer first.</a:t>
            </a:r>
            <a:endParaRPr/>
          </a:p>
          <a:p>
            <a:pPr lvl="1" marL="432000" indent="-212760">
              <a:lnSpc>
                <a:spcPct val="100000"/>
              </a:lnSpc>
              <a:buClr>
                <a:srgbClr val="808080"/>
              </a:buClr>
              <a:buSzPct val="45000"/>
              <a:buFont typeface="Wingdings" charset="2"/>
              <a:buChar char="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Recurse through network to determine previous deltas.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IEEE-Template.thmx</Template>
  <TotalTime>1690</TotalTime>
  <Application>LibreOffice/5.0.3.2$Linux_X86_64 LibreOffice_project/00m0$Build-2</Application>
  <Paragraphs>311</Paragraphs>
  <Company>IEEE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2012-12-04T23:01:03Z</dcterms:created>
  <dc:creator>Engel, Lisa Lisa.</dc:creator>
  <dc:language>en-US</dc:language>
  <cp:lastPrinted>2013-02-08T15:08:56Z</cp:lastPrinted>
  <dcterms:modified xsi:type="dcterms:W3CDTF">2016-07-05T08:14:58Z</dcterms:modified>
  <cp:revision>223</cp:revision>
  <dc:title>Using the IEEE Template for Your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IEEE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24</vt:i4>
  </property>
</Properties>
</file>